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9" roundtripDataSignature="AMtx7mivBDD3AoeY0tjfrVSXVxccxxLAX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CA14CDB-213E-48F9-80CC-7480221D4A1D}">
  <a:tblStyle styleId="{9CA14CDB-213E-48F9-80CC-7480221D4A1D}"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E6E6"/>
          </a:solidFill>
        </a:fill>
      </a:tcStyle>
    </a:wholeTbl>
    <a:band1H>
      <a:tcTxStyle b="off" i="off"/>
      <a:tcStyle>
        <a:tcBdr/>
        <a:fill>
          <a:solidFill>
            <a:srgbClr val="CACACA"/>
          </a:solidFill>
        </a:fill>
      </a:tcStyle>
    </a:band1H>
    <a:band2H>
      <a:tcTxStyle b="off" i="off"/>
      <a:tcStyle>
        <a:tcBdr/>
      </a:tcStyle>
    </a:band2H>
    <a:band1V>
      <a:tcTxStyle b="off" i="off"/>
      <a:tcStyle>
        <a:tcBdr/>
        <a:fill>
          <a:solidFill>
            <a:srgbClr val="CACACA"/>
          </a:solidFill>
        </a:fill>
      </a:tcStyle>
    </a:band1V>
    <a:band2V>
      <a:tcTxStyle b="off" i="off"/>
      <a:tcStyle>
        <a:tcBdr/>
      </a:tcStyle>
    </a:band2V>
    <a:lastCol>
      <a:tcTxStyle b="on" i="off">
        <a:font>
          <a:latin typeface="Calibri"/>
          <a:ea typeface="Calibri"/>
          <a:cs typeface="Calibri"/>
        </a:font>
        <a:schemeClr val="lt1"/>
      </a:tcTxStyle>
      <a:tcStyle>
        <a:tcBdr/>
        <a:fill>
          <a:solidFill>
            <a:schemeClr val="dk1"/>
          </a:solidFill>
        </a:fill>
      </a:tcStyle>
    </a:lastCol>
    <a:firstCol>
      <a:tcTxStyle b="on" i="off">
        <a:font>
          <a:latin typeface="Calibri"/>
          <a:ea typeface="Calibri"/>
          <a:cs typeface="Calibri"/>
        </a:font>
        <a:schemeClr val="lt1"/>
      </a:tcTxStyle>
      <a:tcStyle>
        <a:tcBdr/>
        <a:fill>
          <a:solidFill>
            <a:schemeClr val="dk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dk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dk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98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ableStyles" Target="tableStyles.xml"/><Relationship Id="rId10" Type="http://schemas.openxmlformats.org/officeDocument/2006/relationships/slide" Target="slides/slide9.xml"/><Relationship Id="rId19"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Google Shape;41;g123baa514fc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2" name="Google Shape;42;g123baa514fc_0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3" name="Google Shape;43;g123baa514fc_0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2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9" name="Google Shape;99;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2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p2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5" name="Google Shape;115;p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4" name="Google Shape;124;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Google Shape;49;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0" name="Google Shape;50;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Google Shape;55;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6" name="Google Shape;56;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63" name="Google Shape;63;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68" name="Google Shape;68;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5" name="Google Shape;75;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1" name="Google Shape;81;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2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2" name="Google Shape;92;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4"/>
        <p:cNvGrpSpPr/>
        <p:nvPr/>
      </p:nvGrpSpPr>
      <p:grpSpPr>
        <a:xfrm>
          <a:off x="0" y="0"/>
          <a:ext cx="0" cy="0"/>
          <a:chOff x="0" y="0"/>
          <a:chExt cx="0" cy="0"/>
        </a:xfrm>
      </p:grpSpPr>
      <p:sp>
        <p:nvSpPr>
          <p:cNvPr id="15" name="Google Shape;15;p13"/>
          <p:cNvSpPr txBox="1">
            <a:spLocks noGrp="1"/>
          </p:cNvSpPr>
          <p:nvPr>
            <p:ph type="ctrTitle"/>
          </p:nvPr>
        </p:nvSpPr>
        <p:spPr>
          <a:xfrm>
            <a:off x="1523910" y="1122546"/>
            <a:ext cx="9144180" cy="2387306"/>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2728"/>
              <a:buFont typeface="Calibri"/>
              <a:buNone/>
              <a:defRPr sz="2728"/>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3"/>
          <p:cNvSpPr txBox="1">
            <a:spLocks noGrp="1"/>
          </p:cNvSpPr>
          <p:nvPr>
            <p:ph type="subTitle" idx="1"/>
          </p:nvPr>
        </p:nvSpPr>
        <p:spPr>
          <a:xfrm>
            <a:off x="1523910" y="3602255"/>
            <a:ext cx="9144180" cy="1655305"/>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455"/>
              </a:spcBef>
              <a:spcAft>
                <a:spcPts val="0"/>
              </a:spcAft>
              <a:buClr>
                <a:schemeClr val="dk1"/>
              </a:buClr>
              <a:buSzPts val="2183"/>
              <a:buNone/>
              <a:defRPr sz="2183"/>
            </a:lvl1pPr>
            <a:lvl2pPr lvl="1" algn="ctr">
              <a:lnSpc>
                <a:spcPct val="90000"/>
              </a:lnSpc>
              <a:spcBef>
                <a:spcPts val="227"/>
              </a:spcBef>
              <a:spcAft>
                <a:spcPts val="0"/>
              </a:spcAft>
              <a:buClr>
                <a:schemeClr val="dk1"/>
              </a:buClr>
              <a:buSzPts val="909"/>
              <a:buNone/>
              <a:defRPr sz="909"/>
            </a:lvl2pPr>
            <a:lvl3pPr lvl="2" algn="ctr">
              <a:lnSpc>
                <a:spcPct val="90000"/>
              </a:lnSpc>
              <a:spcBef>
                <a:spcPts val="227"/>
              </a:spcBef>
              <a:spcAft>
                <a:spcPts val="0"/>
              </a:spcAft>
              <a:buClr>
                <a:schemeClr val="dk1"/>
              </a:buClr>
              <a:buSzPts val="818"/>
              <a:buNone/>
              <a:defRPr sz="818"/>
            </a:lvl3pPr>
            <a:lvl4pPr lvl="3" algn="ctr">
              <a:lnSpc>
                <a:spcPct val="90000"/>
              </a:lnSpc>
              <a:spcBef>
                <a:spcPts val="227"/>
              </a:spcBef>
              <a:spcAft>
                <a:spcPts val="0"/>
              </a:spcAft>
              <a:buClr>
                <a:schemeClr val="dk1"/>
              </a:buClr>
              <a:buSzPts val="728"/>
              <a:buNone/>
              <a:defRPr sz="728"/>
            </a:lvl4pPr>
            <a:lvl5pPr lvl="4" algn="ctr">
              <a:lnSpc>
                <a:spcPct val="90000"/>
              </a:lnSpc>
              <a:spcBef>
                <a:spcPts val="227"/>
              </a:spcBef>
              <a:spcAft>
                <a:spcPts val="0"/>
              </a:spcAft>
              <a:buClr>
                <a:schemeClr val="dk1"/>
              </a:buClr>
              <a:buSzPts val="728"/>
              <a:buNone/>
              <a:defRPr sz="728"/>
            </a:lvl5pPr>
            <a:lvl6pPr lvl="5" algn="ctr">
              <a:lnSpc>
                <a:spcPct val="90000"/>
              </a:lnSpc>
              <a:spcBef>
                <a:spcPts val="227"/>
              </a:spcBef>
              <a:spcAft>
                <a:spcPts val="0"/>
              </a:spcAft>
              <a:buClr>
                <a:schemeClr val="dk1"/>
              </a:buClr>
              <a:buSzPts val="728"/>
              <a:buNone/>
              <a:defRPr sz="728"/>
            </a:lvl6pPr>
            <a:lvl7pPr lvl="6" algn="ctr">
              <a:lnSpc>
                <a:spcPct val="90000"/>
              </a:lnSpc>
              <a:spcBef>
                <a:spcPts val="227"/>
              </a:spcBef>
              <a:spcAft>
                <a:spcPts val="0"/>
              </a:spcAft>
              <a:buClr>
                <a:schemeClr val="dk1"/>
              </a:buClr>
              <a:buSzPts val="728"/>
              <a:buNone/>
              <a:defRPr sz="728"/>
            </a:lvl7pPr>
            <a:lvl8pPr lvl="7" algn="ctr">
              <a:lnSpc>
                <a:spcPct val="90000"/>
              </a:lnSpc>
              <a:spcBef>
                <a:spcPts val="227"/>
              </a:spcBef>
              <a:spcAft>
                <a:spcPts val="0"/>
              </a:spcAft>
              <a:buClr>
                <a:schemeClr val="dk1"/>
              </a:buClr>
              <a:buSzPts val="728"/>
              <a:buNone/>
              <a:defRPr sz="728"/>
            </a:lvl8pPr>
            <a:lvl9pPr lvl="8" algn="ctr">
              <a:lnSpc>
                <a:spcPct val="90000"/>
              </a:lnSpc>
              <a:spcBef>
                <a:spcPts val="227"/>
              </a:spcBef>
              <a:spcAft>
                <a:spcPts val="0"/>
              </a:spcAft>
              <a:buClr>
                <a:schemeClr val="dk1"/>
              </a:buClr>
              <a:buSzPts val="728"/>
              <a:buNone/>
              <a:defRPr sz="728"/>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2">
  <p:cSld name="Title Slide 2">
    <p:bg>
      <p:bgPr>
        <a:solidFill>
          <a:schemeClr val="lt1"/>
        </a:solidFill>
        <a:effectLst/>
      </p:bgPr>
    </p:bg>
    <p:spTree>
      <p:nvGrpSpPr>
        <p:cNvPr id="1" name="Shape 17"/>
        <p:cNvGrpSpPr/>
        <p:nvPr/>
      </p:nvGrpSpPr>
      <p:grpSpPr>
        <a:xfrm>
          <a:off x="0" y="0"/>
          <a:ext cx="0" cy="0"/>
          <a:chOff x="0" y="0"/>
          <a:chExt cx="0" cy="0"/>
        </a:xfrm>
      </p:grpSpPr>
      <p:sp>
        <p:nvSpPr>
          <p:cNvPr id="18" name="Google Shape;18;p14"/>
          <p:cNvSpPr txBox="1">
            <a:spLocks noGrp="1"/>
          </p:cNvSpPr>
          <p:nvPr>
            <p:ph type="body" idx="1"/>
          </p:nvPr>
        </p:nvSpPr>
        <p:spPr>
          <a:xfrm>
            <a:off x="2840150" y="2701330"/>
            <a:ext cx="6687589" cy="100487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55"/>
              </a:spcBef>
              <a:spcAft>
                <a:spcPts val="0"/>
              </a:spcAft>
              <a:buClr>
                <a:schemeClr val="dk1"/>
              </a:buClr>
              <a:buSzPts val="1800"/>
              <a:buChar char="•"/>
              <a:defRPr/>
            </a:lvl1pPr>
            <a:lvl2pPr marL="914400" lvl="1" indent="-342900" algn="l">
              <a:lnSpc>
                <a:spcPct val="90000"/>
              </a:lnSpc>
              <a:spcBef>
                <a:spcPts val="227"/>
              </a:spcBef>
              <a:spcAft>
                <a:spcPts val="0"/>
              </a:spcAft>
              <a:buClr>
                <a:schemeClr val="dk1"/>
              </a:buClr>
              <a:buSzPts val="1800"/>
              <a:buChar char="•"/>
              <a:defRPr/>
            </a:lvl2pPr>
            <a:lvl3pPr marL="1371600" lvl="2" indent="-342900" algn="l">
              <a:lnSpc>
                <a:spcPct val="90000"/>
              </a:lnSpc>
              <a:spcBef>
                <a:spcPts val="227"/>
              </a:spcBef>
              <a:spcAft>
                <a:spcPts val="0"/>
              </a:spcAft>
              <a:buClr>
                <a:schemeClr val="dk1"/>
              </a:buClr>
              <a:buSzPts val="1800"/>
              <a:buChar char="•"/>
              <a:defRPr/>
            </a:lvl3pPr>
            <a:lvl4pPr marL="1828800" lvl="3" indent="-342900" algn="l">
              <a:lnSpc>
                <a:spcPct val="90000"/>
              </a:lnSpc>
              <a:spcBef>
                <a:spcPts val="227"/>
              </a:spcBef>
              <a:spcAft>
                <a:spcPts val="0"/>
              </a:spcAft>
              <a:buClr>
                <a:schemeClr val="dk1"/>
              </a:buClr>
              <a:buSzPts val="1800"/>
              <a:buChar char="•"/>
              <a:defRPr/>
            </a:lvl4pPr>
            <a:lvl5pPr marL="2286000" lvl="4" indent="-342900" algn="l">
              <a:lnSpc>
                <a:spcPct val="90000"/>
              </a:lnSpc>
              <a:spcBef>
                <a:spcPts val="227"/>
              </a:spcBef>
              <a:spcAft>
                <a:spcPts val="0"/>
              </a:spcAft>
              <a:buClr>
                <a:schemeClr val="dk1"/>
              </a:buClr>
              <a:buSzPts val="1800"/>
              <a:buChar char="•"/>
              <a:defRPr/>
            </a:lvl5pPr>
            <a:lvl6pPr marL="2743200" lvl="5" indent="-342900" algn="l">
              <a:lnSpc>
                <a:spcPct val="90000"/>
              </a:lnSpc>
              <a:spcBef>
                <a:spcPts val="227"/>
              </a:spcBef>
              <a:spcAft>
                <a:spcPts val="0"/>
              </a:spcAft>
              <a:buClr>
                <a:schemeClr val="dk1"/>
              </a:buClr>
              <a:buSzPts val="1800"/>
              <a:buChar char="•"/>
              <a:defRPr/>
            </a:lvl6pPr>
            <a:lvl7pPr marL="3200400" lvl="6" indent="-342900" algn="l">
              <a:lnSpc>
                <a:spcPct val="90000"/>
              </a:lnSpc>
              <a:spcBef>
                <a:spcPts val="227"/>
              </a:spcBef>
              <a:spcAft>
                <a:spcPts val="0"/>
              </a:spcAft>
              <a:buClr>
                <a:schemeClr val="dk1"/>
              </a:buClr>
              <a:buSzPts val="1800"/>
              <a:buChar char="•"/>
              <a:defRPr/>
            </a:lvl7pPr>
            <a:lvl8pPr marL="3657600" lvl="7" indent="-342900" algn="l">
              <a:lnSpc>
                <a:spcPct val="90000"/>
              </a:lnSpc>
              <a:spcBef>
                <a:spcPts val="227"/>
              </a:spcBef>
              <a:spcAft>
                <a:spcPts val="0"/>
              </a:spcAft>
              <a:buClr>
                <a:schemeClr val="dk1"/>
              </a:buClr>
              <a:buSzPts val="1800"/>
              <a:buChar char="•"/>
              <a:defRPr/>
            </a:lvl8pPr>
            <a:lvl9pPr marL="4114800" lvl="8" indent="-342900" algn="l">
              <a:lnSpc>
                <a:spcPct val="90000"/>
              </a:lnSpc>
              <a:spcBef>
                <a:spcPts val="227"/>
              </a:spcBef>
              <a:spcAft>
                <a:spcPts val="0"/>
              </a:spcAft>
              <a:buClr>
                <a:schemeClr val="dk1"/>
              </a:buClr>
              <a:buSzPts val="1800"/>
              <a:buChar char="•"/>
              <a:defRPr/>
            </a:lvl9pPr>
          </a:lstStyle>
          <a:p>
            <a:endParaRPr/>
          </a:p>
        </p:txBody>
      </p:sp>
      <p:sp>
        <p:nvSpPr>
          <p:cNvPr id="19" name="Google Shape;19;p14"/>
          <p:cNvSpPr txBox="1">
            <a:spLocks noGrp="1"/>
          </p:cNvSpPr>
          <p:nvPr>
            <p:ph type="title"/>
          </p:nvPr>
        </p:nvSpPr>
        <p:spPr>
          <a:xfrm>
            <a:off x="1937914" y="1107387"/>
            <a:ext cx="7440881" cy="119257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sp>
        <p:nvSpPr>
          <p:cNvPr id="21" name="Google Shape;21;p15"/>
          <p:cNvSpPr txBox="1">
            <a:spLocks noGrp="1"/>
          </p:cNvSpPr>
          <p:nvPr>
            <p:ph type="title"/>
          </p:nvPr>
        </p:nvSpPr>
        <p:spPr>
          <a:xfrm>
            <a:off x="447933" y="171811"/>
            <a:ext cx="10940603" cy="101931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5"/>
          <p:cNvSpPr txBox="1">
            <a:spLocks noGrp="1"/>
          </p:cNvSpPr>
          <p:nvPr>
            <p:ph type="body" idx="1"/>
          </p:nvPr>
        </p:nvSpPr>
        <p:spPr>
          <a:xfrm>
            <a:off x="445406" y="1557849"/>
            <a:ext cx="10943130" cy="450462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55"/>
              </a:spcBef>
              <a:spcAft>
                <a:spcPts val="0"/>
              </a:spcAft>
              <a:buClr>
                <a:schemeClr val="dk1"/>
              </a:buClr>
              <a:buSzPts val="1800"/>
              <a:buChar char="•"/>
              <a:defRPr/>
            </a:lvl1pPr>
            <a:lvl2pPr marL="914400" lvl="1" indent="-342900" algn="l">
              <a:lnSpc>
                <a:spcPct val="90000"/>
              </a:lnSpc>
              <a:spcBef>
                <a:spcPts val="227"/>
              </a:spcBef>
              <a:spcAft>
                <a:spcPts val="0"/>
              </a:spcAft>
              <a:buClr>
                <a:schemeClr val="dk1"/>
              </a:buClr>
              <a:buSzPts val="1800"/>
              <a:buChar char="•"/>
              <a:defRPr/>
            </a:lvl2pPr>
            <a:lvl3pPr marL="1371600" lvl="2" indent="-342900" algn="l">
              <a:lnSpc>
                <a:spcPct val="90000"/>
              </a:lnSpc>
              <a:spcBef>
                <a:spcPts val="227"/>
              </a:spcBef>
              <a:spcAft>
                <a:spcPts val="0"/>
              </a:spcAft>
              <a:buClr>
                <a:schemeClr val="dk1"/>
              </a:buClr>
              <a:buSzPts val="1800"/>
              <a:buChar char="•"/>
              <a:defRPr/>
            </a:lvl3pPr>
            <a:lvl4pPr marL="1828800" lvl="3" indent="-342900" algn="l">
              <a:lnSpc>
                <a:spcPct val="90000"/>
              </a:lnSpc>
              <a:spcBef>
                <a:spcPts val="227"/>
              </a:spcBef>
              <a:spcAft>
                <a:spcPts val="0"/>
              </a:spcAft>
              <a:buClr>
                <a:schemeClr val="dk1"/>
              </a:buClr>
              <a:buSzPts val="1800"/>
              <a:buChar char="•"/>
              <a:defRPr/>
            </a:lvl4pPr>
            <a:lvl5pPr marL="2286000" lvl="4" indent="-342900" algn="l">
              <a:lnSpc>
                <a:spcPct val="90000"/>
              </a:lnSpc>
              <a:spcBef>
                <a:spcPts val="227"/>
              </a:spcBef>
              <a:spcAft>
                <a:spcPts val="0"/>
              </a:spcAft>
              <a:buClr>
                <a:schemeClr val="dk1"/>
              </a:buClr>
              <a:buSzPts val="1800"/>
              <a:buChar char="•"/>
              <a:defRPr/>
            </a:lvl5pPr>
            <a:lvl6pPr marL="2743200" lvl="5" indent="-342900" algn="l">
              <a:lnSpc>
                <a:spcPct val="90000"/>
              </a:lnSpc>
              <a:spcBef>
                <a:spcPts val="227"/>
              </a:spcBef>
              <a:spcAft>
                <a:spcPts val="0"/>
              </a:spcAft>
              <a:buClr>
                <a:schemeClr val="dk1"/>
              </a:buClr>
              <a:buSzPts val="1800"/>
              <a:buChar char="•"/>
              <a:defRPr/>
            </a:lvl6pPr>
            <a:lvl7pPr marL="3200400" lvl="6" indent="-342900" algn="l">
              <a:lnSpc>
                <a:spcPct val="90000"/>
              </a:lnSpc>
              <a:spcBef>
                <a:spcPts val="227"/>
              </a:spcBef>
              <a:spcAft>
                <a:spcPts val="0"/>
              </a:spcAft>
              <a:buClr>
                <a:schemeClr val="dk1"/>
              </a:buClr>
              <a:buSzPts val="1800"/>
              <a:buChar char="•"/>
              <a:defRPr/>
            </a:lvl7pPr>
            <a:lvl8pPr marL="3657600" lvl="7" indent="-342900" algn="l">
              <a:lnSpc>
                <a:spcPct val="90000"/>
              </a:lnSpc>
              <a:spcBef>
                <a:spcPts val="227"/>
              </a:spcBef>
              <a:spcAft>
                <a:spcPts val="0"/>
              </a:spcAft>
              <a:buClr>
                <a:schemeClr val="dk1"/>
              </a:buClr>
              <a:buSzPts val="1800"/>
              <a:buChar char="•"/>
              <a:defRPr/>
            </a:lvl8pPr>
            <a:lvl9pPr marL="4114800" lvl="8" indent="-342900" algn="l">
              <a:lnSpc>
                <a:spcPct val="90000"/>
              </a:lnSpc>
              <a:spcBef>
                <a:spcPts val="227"/>
              </a:spcBef>
              <a:spcAft>
                <a:spcPts val="0"/>
              </a:spcAft>
              <a:buClr>
                <a:schemeClr val="dk1"/>
              </a:buClr>
              <a:buSzPts val="1800"/>
              <a:buChar cha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Content Color">
  <p:cSld name="Title Content Color">
    <p:spTree>
      <p:nvGrpSpPr>
        <p:cNvPr id="1" name="Shape 23"/>
        <p:cNvGrpSpPr/>
        <p:nvPr/>
      </p:nvGrpSpPr>
      <p:grpSpPr>
        <a:xfrm>
          <a:off x="0" y="0"/>
          <a:ext cx="0" cy="0"/>
          <a:chOff x="0" y="0"/>
          <a:chExt cx="0" cy="0"/>
        </a:xfrm>
      </p:grpSpPr>
      <p:sp>
        <p:nvSpPr>
          <p:cNvPr id="24" name="Google Shape;24;p17"/>
          <p:cNvSpPr txBox="1">
            <a:spLocks noGrp="1"/>
          </p:cNvSpPr>
          <p:nvPr>
            <p:ph type="title"/>
          </p:nvPr>
        </p:nvSpPr>
        <p:spPr>
          <a:xfrm>
            <a:off x="837032" y="365279"/>
            <a:ext cx="10518298" cy="105396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7"/>
          <p:cNvSpPr txBox="1">
            <a:spLocks noGrp="1"/>
          </p:cNvSpPr>
          <p:nvPr>
            <p:ph type="body" idx="1"/>
          </p:nvPr>
        </p:nvSpPr>
        <p:spPr>
          <a:xfrm>
            <a:off x="837032" y="2008311"/>
            <a:ext cx="5157904" cy="3684551"/>
          </a:xfrm>
          <a:prstGeom prst="rect">
            <a:avLst/>
          </a:prstGeom>
          <a:solidFill>
            <a:srgbClr val="81112B"/>
          </a:solidFill>
          <a:ln>
            <a:noFill/>
          </a:ln>
        </p:spPr>
        <p:txBody>
          <a:bodyPr spcFirstLastPara="1" wrap="square" lIns="91425" tIns="45700" rIns="91425" bIns="45700" anchor="t" anchorCtr="0">
            <a:normAutofit/>
          </a:bodyPr>
          <a:lstStyle>
            <a:lvl1pPr marL="457200" lvl="0" indent="-342900" algn="l">
              <a:lnSpc>
                <a:spcPct val="90000"/>
              </a:lnSpc>
              <a:spcBef>
                <a:spcPts val="455"/>
              </a:spcBef>
              <a:spcAft>
                <a:spcPts val="0"/>
              </a:spcAft>
              <a:buClr>
                <a:schemeClr val="dk1"/>
              </a:buClr>
              <a:buSzPts val="1800"/>
              <a:buChar char="•"/>
              <a:defRPr/>
            </a:lvl1pPr>
            <a:lvl2pPr marL="914400" lvl="1" indent="-342900" algn="l">
              <a:lnSpc>
                <a:spcPct val="90000"/>
              </a:lnSpc>
              <a:spcBef>
                <a:spcPts val="227"/>
              </a:spcBef>
              <a:spcAft>
                <a:spcPts val="0"/>
              </a:spcAft>
              <a:buClr>
                <a:schemeClr val="dk1"/>
              </a:buClr>
              <a:buSzPts val="1800"/>
              <a:buChar char="•"/>
              <a:defRPr/>
            </a:lvl2pPr>
            <a:lvl3pPr marL="1371600" lvl="2" indent="-342900" algn="l">
              <a:lnSpc>
                <a:spcPct val="90000"/>
              </a:lnSpc>
              <a:spcBef>
                <a:spcPts val="227"/>
              </a:spcBef>
              <a:spcAft>
                <a:spcPts val="0"/>
              </a:spcAft>
              <a:buClr>
                <a:schemeClr val="dk1"/>
              </a:buClr>
              <a:buSzPts val="1800"/>
              <a:buChar char="•"/>
              <a:defRPr/>
            </a:lvl3pPr>
            <a:lvl4pPr marL="1828800" lvl="3" indent="-342900" algn="l">
              <a:lnSpc>
                <a:spcPct val="90000"/>
              </a:lnSpc>
              <a:spcBef>
                <a:spcPts val="227"/>
              </a:spcBef>
              <a:spcAft>
                <a:spcPts val="0"/>
              </a:spcAft>
              <a:buClr>
                <a:schemeClr val="dk1"/>
              </a:buClr>
              <a:buSzPts val="1800"/>
              <a:buChar char="•"/>
              <a:defRPr/>
            </a:lvl4pPr>
            <a:lvl5pPr marL="2286000" lvl="4" indent="-342900" algn="l">
              <a:lnSpc>
                <a:spcPct val="90000"/>
              </a:lnSpc>
              <a:spcBef>
                <a:spcPts val="227"/>
              </a:spcBef>
              <a:spcAft>
                <a:spcPts val="0"/>
              </a:spcAft>
              <a:buClr>
                <a:schemeClr val="dk1"/>
              </a:buClr>
              <a:buSzPts val="1800"/>
              <a:buChar char="•"/>
              <a:defRPr/>
            </a:lvl5pPr>
            <a:lvl6pPr marL="2743200" lvl="5" indent="-342900" algn="l">
              <a:lnSpc>
                <a:spcPct val="90000"/>
              </a:lnSpc>
              <a:spcBef>
                <a:spcPts val="227"/>
              </a:spcBef>
              <a:spcAft>
                <a:spcPts val="0"/>
              </a:spcAft>
              <a:buClr>
                <a:schemeClr val="dk1"/>
              </a:buClr>
              <a:buSzPts val="1800"/>
              <a:buChar char="•"/>
              <a:defRPr/>
            </a:lvl6pPr>
            <a:lvl7pPr marL="3200400" lvl="6" indent="-342900" algn="l">
              <a:lnSpc>
                <a:spcPct val="90000"/>
              </a:lnSpc>
              <a:spcBef>
                <a:spcPts val="227"/>
              </a:spcBef>
              <a:spcAft>
                <a:spcPts val="0"/>
              </a:spcAft>
              <a:buClr>
                <a:schemeClr val="dk1"/>
              </a:buClr>
              <a:buSzPts val="1800"/>
              <a:buChar char="•"/>
              <a:defRPr/>
            </a:lvl7pPr>
            <a:lvl8pPr marL="3657600" lvl="7" indent="-342900" algn="l">
              <a:lnSpc>
                <a:spcPct val="90000"/>
              </a:lnSpc>
              <a:spcBef>
                <a:spcPts val="227"/>
              </a:spcBef>
              <a:spcAft>
                <a:spcPts val="0"/>
              </a:spcAft>
              <a:buClr>
                <a:schemeClr val="dk1"/>
              </a:buClr>
              <a:buSzPts val="1800"/>
              <a:buChar char="•"/>
              <a:defRPr/>
            </a:lvl8pPr>
            <a:lvl9pPr marL="4114800" lvl="8" indent="-342900" algn="l">
              <a:lnSpc>
                <a:spcPct val="90000"/>
              </a:lnSpc>
              <a:spcBef>
                <a:spcPts val="227"/>
              </a:spcBef>
              <a:spcAft>
                <a:spcPts val="0"/>
              </a:spcAft>
              <a:buClr>
                <a:schemeClr val="dk1"/>
              </a:buClr>
              <a:buSzPts val="1800"/>
              <a:buChar char="•"/>
              <a:defRPr/>
            </a:lvl9pPr>
          </a:lstStyle>
          <a:p>
            <a:endParaRPr/>
          </a:p>
        </p:txBody>
      </p:sp>
      <p:sp>
        <p:nvSpPr>
          <p:cNvPr id="26" name="Google Shape;26;p17"/>
          <p:cNvSpPr txBox="1">
            <a:spLocks noGrp="1"/>
          </p:cNvSpPr>
          <p:nvPr>
            <p:ph type="body" idx="2"/>
          </p:nvPr>
        </p:nvSpPr>
        <p:spPr>
          <a:xfrm>
            <a:off x="6172159" y="2008311"/>
            <a:ext cx="5183170" cy="3684551"/>
          </a:xfrm>
          <a:prstGeom prst="rect">
            <a:avLst/>
          </a:prstGeom>
          <a:solidFill>
            <a:srgbClr val="81112B"/>
          </a:solidFill>
          <a:ln>
            <a:noFill/>
          </a:ln>
        </p:spPr>
        <p:txBody>
          <a:bodyPr spcFirstLastPara="1" wrap="square" lIns="91425" tIns="45700" rIns="91425" bIns="45700" anchor="t" anchorCtr="0">
            <a:normAutofit/>
          </a:bodyPr>
          <a:lstStyle>
            <a:lvl1pPr marL="457200" lvl="0" indent="-342900" algn="l">
              <a:lnSpc>
                <a:spcPct val="90000"/>
              </a:lnSpc>
              <a:spcBef>
                <a:spcPts val="455"/>
              </a:spcBef>
              <a:spcAft>
                <a:spcPts val="0"/>
              </a:spcAft>
              <a:buClr>
                <a:schemeClr val="dk1"/>
              </a:buClr>
              <a:buSzPts val="1800"/>
              <a:buChar char="•"/>
              <a:defRPr/>
            </a:lvl1pPr>
            <a:lvl2pPr marL="914400" lvl="1" indent="-342900" algn="l">
              <a:lnSpc>
                <a:spcPct val="90000"/>
              </a:lnSpc>
              <a:spcBef>
                <a:spcPts val="227"/>
              </a:spcBef>
              <a:spcAft>
                <a:spcPts val="0"/>
              </a:spcAft>
              <a:buClr>
                <a:schemeClr val="dk1"/>
              </a:buClr>
              <a:buSzPts val="1800"/>
              <a:buChar char="•"/>
              <a:defRPr/>
            </a:lvl2pPr>
            <a:lvl3pPr marL="1371600" lvl="2" indent="-342900" algn="l">
              <a:lnSpc>
                <a:spcPct val="90000"/>
              </a:lnSpc>
              <a:spcBef>
                <a:spcPts val="227"/>
              </a:spcBef>
              <a:spcAft>
                <a:spcPts val="0"/>
              </a:spcAft>
              <a:buClr>
                <a:schemeClr val="dk1"/>
              </a:buClr>
              <a:buSzPts val="1800"/>
              <a:buChar char="•"/>
              <a:defRPr/>
            </a:lvl3pPr>
            <a:lvl4pPr marL="1828800" lvl="3" indent="-342900" algn="l">
              <a:lnSpc>
                <a:spcPct val="90000"/>
              </a:lnSpc>
              <a:spcBef>
                <a:spcPts val="227"/>
              </a:spcBef>
              <a:spcAft>
                <a:spcPts val="0"/>
              </a:spcAft>
              <a:buClr>
                <a:schemeClr val="dk1"/>
              </a:buClr>
              <a:buSzPts val="1800"/>
              <a:buChar char="•"/>
              <a:defRPr/>
            </a:lvl4pPr>
            <a:lvl5pPr marL="2286000" lvl="4" indent="-342900" algn="l">
              <a:lnSpc>
                <a:spcPct val="90000"/>
              </a:lnSpc>
              <a:spcBef>
                <a:spcPts val="227"/>
              </a:spcBef>
              <a:spcAft>
                <a:spcPts val="0"/>
              </a:spcAft>
              <a:buClr>
                <a:schemeClr val="dk1"/>
              </a:buClr>
              <a:buSzPts val="1800"/>
              <a:buChar char="•"/>
              <a:defRPr/>
            </a:lvl5pPr>
            <a:lvl6pPr marL="2743200" lvl="5" indent="-342900" algn="l">
              <a:lnSpc>
                <a:spcPct val="90000"/>
              </a:lnSpc>
              <a:spcBef>
                <a:spcPts val="227"/>
              </a:spcBef>
              <a:spcAft>
                <a:spcPts val="0"/>
              </a:spcAft>
              <a:buClr>
                <a:schemeClr val="dk1"/>
              </a:buClr>
              <a:buSzPts val="1800"/>
              <a:buChar char="•"/>
              <a:defRPr/>
            </a:lvl6pPr>
            <a:lvl7pPr marL="3200400" lvl="6" indent="-342900" algn="l">
              <a:lnSpc>
                <a:spcPct val="90000"/>
              </a:lnSpc>
              <a:spcBef>
                <a:spcPts val="227"/>
              </a:spcBef>
              <a:spcAft>
                <a:spcPts val="0"/>
              </a:spcAft>
              <a:buClr>
                <a:schemeClr val="dk1"/>
              </a:buClr>
              <a:buSzPts val="1800"/>
              <a:buChar char="•"/>
              <a:defRPr/>
            </a:lvl7pPr>
            <a:lvl8pPr marL="3657600" lvl="7" indent="-342900" algn="l">
              <a:lnSpc>
                <a:spcPct val="90000"/>
              </a:lnSpc>
              <a:spcBef>
                <a:spcPts val="227"/>
              </a:spcBef>
              <a:spcAft>
                <a:spcPts val="0"/>
              </a:spcAft>
              <a:buClr>
                <a:schemeClr val="dk1"/>
              </a:buClr>
              <a:buSzPts val="1800"/>
              <a:buChar char="•"/>
              <a:defRPr/>
            </a:lvl8pPr>
            <a:lvl9pPr marL="4114800" lvl="8" indent="-342900" algn="l">
              <a:lnSpc>
                <a:spcPct val="90000"/>
              </a:lnSpc>
              <a:spcBef>
                <a:spcPts val="227"/>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7"/>
        <p:cNvGrpSpPr/>
        <p:nvPr/>
      </p:nvGrpSpPr>
      <p:grpSpPr>
        <a:xfrm>
          <a:off x="0" y="0"/>
          <a:ext cx="0" cy="0"/>
          <a:chOff x="0" y="0"/>
          <a:chExt cx="0" cy="0"/>
        </a:xfrm>
      </p:grpSpPr>
      <p:sp>
        <p:nvSpPr>
          <p:cNvPr id="28" name="Google Shape;28;p16"/>
          <p:cNvSpPr txBox="1">
            <a:spLocks noGrp="1"/>
          </p:cNvSpPr>
          <p:nvPr>
            <p:ph type="title"/>
          </p:nvPr>
        </p:nvSpPr>
        <p:spPr>
          <a:xfrm>
            <a:off x="448294" y="171811"/>
            <a:ext cx="10767350" cy="112326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16"/>
          <p:cNvSpPr txBox="1">
            <a:spLocks noGrp="1"/>
          </p:cNvSpPr>
          <p:nvPr>
            <p:ph type="body" idx="1"/>
          </p:nvPr>
        </p:nvSpPr>
        <p:spPr>
          <a:xfrm>
            <a:off x="448294" y="1523198"/>
            <a:ext cx="5222874" cy="435158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55"/>
              </a:spcBef>
              <a:spcAft>
                <a:spcPts val="0"/>
              </a:spcAft>
              <a:buClr>
                <a:schemeClr val="dk1"/>
              </a:buClr>
              <a:buSzPts val="1800"/>
              <a:buChar char="•"/>
              <a:defRPr/>
            </a:lvl1pPr>
            <a:lvl2pPr marL="914400" lvl="1" indent="-342900" algn="l">
              <a:lnSpc>
                <a:spcPct val="90000"/>
              </a:lnSpc>
              <a:spcBef>
                <a:spcPts val="227"/>
              </a:spcBef>
              <a:spcAft>
                <a:spcPts val="0"/>
              </a:spcAft>
              <a:buClr>
                <a:schemeClr val="dk1"/>
              </a:buClr>
              <a:buSzPts val="1800"/>
              <a:buChar char="•"/>
              <a:defRPr/>
            </a:lvl2pPr>
            <a:lvl3pPr marL="1371600" lvl="2" indent="-342900" algn="l">
              <a:lnSpc>
                <a:spcPct val="90000"/>
              </a:lnSpc>
              <a:spcBef>
                <a:spcPts val="227"/>
              </a:spcBef>
              <a:spcAft>
                <a:spcPts val="0"/>
              </a:spcAft>
              <a:buClr>
                <a:schemeClr val="dk1"/>
              </a:buClr>
              <a:buSzPts val="1800"/>
              <a:buChar char="•"/>
              <a:defRPr/>
            </a:lvl3pPr>
            <a:lvl4pPr marL="1828800" lvl="3" indent="-342900" algn="l">
              <a:lnSpc>
                <a:spcPct val="90000"/>
              </a:lnSpc>
              <a:spcBef>
                <a:spcPts val="227"/>
              </a:spcBef>
              <a:spcAft>
                <a:spcPts val="0"/>
              </a:spcAft>
              <a:buClr>
                <a:schemeClr val="dk1"/>
              </a:buClr>
              <a:buSzPts val="1800"/>
              <a:buChar char="•"/>
              <a:defRPr/>
            </a:lvl4pPr>
            <a:lvl5pPr marL="2286000" lvl="4" indent="-342900" algn="l">
              <a:lnSpc>
                <a:spcPct val="90000"/>
              </a:lnSpc>
              <a:spcBef>
                <a:spcPts val="227"/>
              </a:spcBef>
              <a:spcAft>
                <a:spcPts val="0"/>
              </a:spcAft>
              <a:buClr>
                <a:schemeClr val="dk1"/>
              </a:buClr>
              <a:buSzPts val="1800"/>
              <a:buChar char="•"/>
              <a:defRPr/>
            </a:lvl5pPr>
            <a:lvl6pPr marL="2743200" lvl="5" indent="-342900" algn="l">
              <a:lnSpc>
                <a:spcPct val="90000"/>
              </a:lnSpc>
              <a:spcBef>
                <a:spcPts val="227"/>
              </a:spcBef>
              <a:spcAft>
                <a:spcPts val="0"/>
              </a:spcAft>
              <a:buClr>
                <a:schemeClr val="dk1"/>
              </a:buClr>
              <a:buSzPts val="1800"/>
              <a:buChar char="•"/>
              <a:defRPr/>
            </a:lvl6pPr>
            <a:lvl7pPr marL="3200400" lvl="6" indent="-342900" algn="l">
              <a:lnSpc>
                <a:spcPct val="90000"/>
              </a:lnSpc>
              <a:spcBef>
                <a:spcPts val="227"/>
              </a:spcBef>
              <a:spcAft>
                <a:spcPts val="0"/>
              </a:spcAft>
              <a:buClr>
                <a:schemeClr val="dk1"/>
              </a:buClr>
              <a:buSzPts val="1800"/>
              <a:buChar char="•"/>
              <a:defRPr/>
            </a:lvl7pPr>
            <a:lvl8pPr marL="3657600" lvl="7" indent="-342900" algn="l">
              <a:lnSpc>
                <a:spcPct val="90000"/>
              </a:lnSpc>
              <a:spcBef>
                <a:spcPts val="227"/>
              </a:spcBef>
              <a:spcAft>
                <a:spcPts val="0"/>
              </a:spcAft>
              <a:buClr>
                <a:schemeClr val="dk1"/>
              </a:buClr>
              <a:buSzPts val="1800"/>
              <a:buChar char="•"/>
              <a:defRPr/>
            </a:lvl8pPr>
            <a:lvl9pPr marL="4114800" lvl="8" indent="-342900" algn="l">
              <a:lnSpc>
                <a:spcPct val="90000"/>
              </a:lnSpc>
              <a:spcBef>
                <a:spcPts val="227"/>
              </a:spcBef>
              <a:spcAft>
                <a:spcPts val="0"/>
              </a:spcAft>
              <a:buClr>
                <a:schemeClr val="dk1"/>
              </a:buClr>
              <a:buSzPts val="1800"/>
              <a:buChar char="•"/>
              <a:defRPr/>
            </a:lvl9pPr>
          </a:lstStyle>
          <a:p>
            <a:endParaRPr/>
          </a:p>
        </p:txBody>
      </p:sp>
      <p:sp>
        <p:nvSpPr>
          <p:cNvPr id="30" name="Google Shape;30;p16"/>
          <p:cNvSpPr txBox="1">
            <a:spLocks noGrp="1"/>
          </p:cNvSpPr>
          <p:nvPr>
            <p:ph type="body" idx="2"/>
          </p:nvPr>
        </p:nvSpPr>
        <p:spPr>
          <a:xfrm>
            <a:off x="5992048" y="1523198"/>
            <a:ext cx="5223596" cy="4351581"/>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55"/>
              </a:spcBef>
              <a:spcAft>
                <a:spcPts val="0"/>
              </a:spcAft>
              <a:buClr>
                <a:schemeClr val="dk1"/>
              </a:buClr>
              <a:buSzPts val="1800"/>
              <a:buChar char="•"/>
              <a:defRPr/>
            </a:lvl1pPr>
            <a:lvl2pPr marL="914400" lvl="1" indent="-342900" algn="l">
              <a:lnSpc>
                <a:spcPct val="90000"/>
              </a:lnSpc>
              <a:spcBef>
                <a:spcPts val="227"/>
              </a:spcBef>
              <a:spcAft>
                <a:spcPts val="0"/>
              </a:spcAft>
              <a:buClr>
                <a:schemeClr val="dk1"/>
              </a:buClr>
              <a:buSzPts val="1800"/>
              <a:buChar char="•"/>
              <a:defRPr/>
            </a:lvl2pPr>
            <a:lvl3pPr marL="1371600" lvl="2" indent="-342900" algn="l">
              <a:lnSpc>
                <a:spcPct val="90000"/>
              </a:lnSpc>
              <a:spcBef>
                <a:spcPts val="227"/>
              </a:spcBef>
              <a:spcAft>
                <a:spcPts val="0"/>
              </a:spcAft>
              <a:buClr>
                <a:schemeClr val="dk1"/>
              </a:buClr>
              <a:buSzPts val="1800"/>
              <a:buChar char="•"/>
              <a:defRPr/>
            </a:lvl3pPr>
            <a:lvl4pPr marL="1828800" lvl="3" indent="-342900" algn="l">
              <a:lnSpc>
                <a:spcPct val="90000"/>
              </a:lnSpc>
              <a:spcBef>
                <a:spcPts val="227"/>
              </a:spcBef>
              <a:spcAft>
                <a:spcPts val="0"/>
              </a:spcAft>
              <a:buClr>
                <a:schemeClr val="dk1"/>
              </a:buClr>
              <a:buSzPts val="1800"/>
              <a:buChar char="•"/>
              <a:defRPr/>
            </a:lvl4pPr>
            <a:lvl5pPr marL="2286000" lvl="4" indent="-342900" algn="l">
              <a:lnSpc>
                <a:spcPct val="90000"/>
              </a:lnSpc>
              <a:spcBef>
                <a:spcPts val="227"/>
              </a:spcBef>
              <a:spcAft>
                <a:spcPts val="0"/>
              </a:spcAft>
              <a:buClr>
                <a:schemeClr val="dk1"/>
              </a:buClr>
              <a:buSzPts val="1800"/>
              <a:buChar char="•"/>
              <a:defRPr/>
            </a:lvl5pPr>
            <a:lvl6pPr marL="2743200" lvl="5" indent="-342900" algn="l">
              <a:lnSpc>
                <a:spcPct val="90000"/>
              </a:lnSpc>
              <a:spcBef>
                <a:spcPts val="227"/>
              </a:spcBef>
              <a:spcAft>
                <a:spcPts val="0"/>
              </a:spcAft>
              <a:buClr>
                <a:schemeClr val="dk1"/>
              </a:buClr>
              <a:buSzPts val="1800"/>
              <a:buChar char="•"/>
              <a:defRPr/>
            </a:lvl6pPr>
            <a:lvl7pPr marL="3200400" lvl="6" indent="-342900" algn="l">
              <a:lnSpc>
                <a:spcPct val="90000"/>
              </a:lnSpc>
              <a:spcBef>
                <a:spcPts val="227"/>
              </a:spcBef>
              <a:spcAft>
                <a:spcPts val="0"/>
              </a:spcAft>
              <a:buClr>
                <a:schemeClr val="dk1"/>
              </a:buClr>
              <a:buSzPts val="1800"/>
              <a:buChar char="•"/>
              <a:defRPr/>
            </a:lvl7pPr>
            <a:lvl8pPr marL="3657600" lvl="7" indent="-342900" algn="l">
              <a:lnSpc>
                <a:spcPct val="90000"/>
              </a:lnSpc>
              <a:spcBef>
                <a:spcPts val="227"/>
              </a:spcBef>
              <a:spcAft>
                <a:spcPts val="0"/>
              </a:spcAft>
              <a:buClr>
                <a:schemeClr val="dk1"/>
              </a:buClr>
              <a:buSzPts val="1800"/>
              <a:buChar char="•"/>
              <a:defRPr/>
            </a:lvl8pPr>
            <a:lvl9pPr marL="4114800" lvl="8" indent="-342900" algn="l">
              <a:lnSpc>
                <a:spcPct val="90000"/>
              </a:lnSpc>
              <a:spcBef>
                <a:spcPts val="227"/>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Content 2">
  <p:cSld name="Title and Content 2">
    <p:spTree>
      <p:nvGrpSpPr>
        <p:cNvPr id="1" name="Shape 31"/>
        <p:cNvGrpSpPr/>
        <p:nvPr/>
      </p:nvGrpSpPr>
      <p:grpSpPr>
        <a:xfrm>
          <a:off x="0" y="0"/>
          <a:ext cx="0" cy="0"/>
          <a:chOff x="0" y="0"/>
          <a:chExt cx="0" cy="0"/>
        </a:xfrm>
      </p:grpSpPr>
      <p:sp>
        <p:nvSpPr>
          <p:cNvPr id="32" name="Google Shape;32;p18"/>
          <p:cNvSpPr txBox="1">
            <a:spLocks noGrp="1"/>
          </p:cNvSpPr>
          <p:nvPr>
            <p:ph type="title"/>
          </p:nvPr>
        </p:nvSpPr>
        <p:spPr>
          <a:xfrm>
            <a:off x="551885" y="181918"/>
            <a:ext cx="11018929" cy="92546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18"/>
          <p:cNvSpPr txBox="1">
            <a:spLocks noGrp="1"/>
          </p:cNvSpPr>
          <p:nvPr>
            <p:ph type="body" idx="1"/>
          </p:nvPr>
        </p:nvSpPr>
        <p:spPr>
          <a:xfrm>
            <a:off x="551885" y="1358900"/>
            <a:ext cx="11018929" cy="4432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55"/>
              </a:spcBef>
              <a:spcAft>
                <a:spcPts val="0"/>
              </a:spcAft>
              <a:buClr>
                <a:schemeClr val="dk1"/>
              </a:buClr>
              <a:buSzPts val="1800"/>
              <a:buChar char="•"/>
              <a:defRPr/>
            </a:lvl1pPr>
            <a:lvl2pPr marL="914400" lvl="1" indent="-342900" algn="l">
              <a:lnSpc>
                <a:spcPct val="90000"/>
              </a:lnSpc>
              <a:spcBef>
                <a:spcPts val="227"/>
              </a:spcBef>
              <a:spcAft>
                <a:spcPts val="0"/>
              </a:spcAft>
              <a:buClr>
                <a:schemeClr val="dk1"/>
              </a:buClr>
              <a:buSzPts val="1800"/>
              <a:buChar char="•"/>
              <a:defRPr/>
            </a:lvl2pPr>
            <a:lvl3pPr marL="1371600" lvl="2" indent="-342900" algn="l">
              <a:lnSpc>
                <a:spcPct val="90000"/>
              </a:lnSpc>
              <a:spcBef>
                <a:spcPts val="227"/>
              </a:spcBef>
              <a:spcAft>
                <a:spcPts val="0"/>
              </a:spcAft>
              <a:buClr>
                <a:schemeClr val="dk1"/>
              </a:buClr>
              <a:buSzPts val="1800"/>
              <a:buChar char="•"/>
              <a:defRPr/>
            </a:lvl3pPr>
            <a:lvl4pPr marL="1828800" lvl="3" indent="-342900" algn="l">
              <a:lnSpc>
                <a:spcPct val="90000"/>
              </a:lnSpc>
              <a:spcBef>
                <a:spcPts val="227"/>
              </a:spcBef>
              <a:spcAft>
                <a:spcPts val="0"/>
              </a:spcAft>
              <a:buClr>
                <a:schemeClr val="dk1"/>
              </a:buClr>
              <a:buSzPts val="1800"/>
              <a:buChar char="•"/>
              <a:defRPr/>
            </a:lvl4pPr>
            <a:lvl5pPr marL="2286000" lvl="4" indent="-342900" algn="l">
              <a:lnSpc>
                <a:spcPct val="90000"/>
              </a:lnSpc>
              <a:spcBef>
                <a:spcPts val="227"/>
              </a:spcBef>
              <a:spcAft>
                <a:spcPts val="0"/>
              </a:spcAft>
              <a:buClr>
                <a:schemeClr val="dk1"/>
              </a:buClr>
              <a:buSzPts val="1800"/>
              <a:buChar char="•"/>
              <a:defRPr/>
            </a:lvl5pPr>
            <a:lvl6pPr marL="2743200" lvl="5" indent="-342900" algn="l">
              <a:lnSpc>
                <a:spcPct val="90000"/>
              </a:lnSpc>
              <a:spcBef>
                <a:spcPts val="227"/>
              </a:spcBef>
              <a:spcAft>
                <a:spcPts val="0"/>
              </a:spcAft>
              <a:buClr>
                <a:schemeClr val="dk1"/>
              </a:buClr>
              <a:buSzPts val="1800"/>
              <a:buChar char="•"/>
              <a:defRPr/>
            </a:lvl6pPr>
            <a:lvl7pPr marL="3200400" lvl="6" indent="-342900" algn="l">
              <a:lnSpc>
                <a:spcPct val="90000"/>
              </a:lnSpc>
              <a:spcBef>
                <a:spcPts val="227"/>
              </a:spcBef>
              <a:spcAft>
                <a:spcPts val="0"/>
              </a:spcAft>
              <a:buClr>
                <a:schemeClr val="dk1"/>
              </a:buClr>
              <a:buSzPts val="1800"/>
              <a:buChar char="•"/>
              <a:defRPr/>
            </a:lvl7pPr>
            <a:lvl8pPr marL="3657600" lvl="7" indent="-342900" algn="l">
              <a:lnSpc>
                <a:spcPct val="90000"/>
              </a:lnSpc>
              <a:spcBef>
                <a:spcPts val="227"/>
              </a:spcBef>
              <a:spcAft>
                <a:spcPts val="0"/>
              </a:spcAft>
              <a:buClr>
                <a:schemeClr val="dk1"/>
              </a:buClr>
              <a:buSzPts val="1800"/>
              <a:buChar char="•"/>
              <a:defRPr/>
            </a:lvl8pPr>
            <a:lvl9pPr marL="4114800" lvl="8" indent="-342900" algn="l">
              <a:lnSpc>
                <a:spcPct val="90000"/>
              </a:lnSpc>
              <a:spcBef>
                <a:spcPts val="227"/>
              </a:spcBef>
              <a:spcAft>
                <a:spcPts val="0"/>
              </a:spcAft>
              <a:buClr>
                <a:schemeClr val="dk1"/>
              </a:buClr>
              <a:buSzPts val="18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no title">
  <p:cSld name="Content no title">
    <p:spTree>
      <p:nvGrpSpPr>
        <p:cNvPr id="1" name="Shape 34"/>
        <p:cNvGrpSpPr/>
        <p:nvPr/>
      </p:nvGrpSpPr>
      <p:grpSpPr>
        <a:xfrm>
          <a:off x="0" y="0"/>
          <a:ext cx="0" cy="0"/>
          <a:chOff x="0" y="0"/>
          <a:chExt cx="0" cy="0"/>
        </a:xfrm>
      </p:grpSpPr>
      <p:sp>
        <p:nvSpPr>
          <p:cNvPr id="35" name="Google Shape;35;p19"/>
          <p:cNvSpPr txBox="1">
            <a:spLocks noGrp="1"/>
          </p:cNvSpPr>
          <p:nvPr>
            <p:ph type="body" idx="1"/>
          </p:nvPr>
        </p:nvSpPr>
        <p:spPr>
          <a:xfrm>
            <a:off x="829452" y="587622"/>
            <a:ext cx="10949627" cy="533624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455"/>
              </a:spcBef>
              <a:spcAft>
                <a:spcPts val="0"/>
              </a:spcAft>
              <a:buClr>
                <a:schemeClr val="dk1"/>
              </a:buClr>
              <a:buSzPts val="1800"/>
              <a:buChar char="•"/>
              <a:defRPr/>
            </a:lvl1pPr>
            <a:lvl2pPr marL="914400" lvl="1" indent="-342900" algn="l">
              <a:lnSpc>
                <a:spcPct val="90000"/>
              </a:lnSpc>
              <a:spcBef>
                <a:spcPts val="227"/>
              </a:spcBef>
              <a:spcAft>
                <a:spcPts val="0"/>
              </a:spcAft>
              <a:buClr>
                <a:schemeClr val="dk1"/>
              </a:buClr>
              <a:buSzPts val="1800"/>
              <a:buChar char="•"/>
              <a:defRPr/>
            </a:lvl2pPr>
            <a:lvl3pPr marL="1371600" lvl="2" indent="-342900" algn="l">
              <a:lnSpc>
                <a:spcPct val="90000"/>
              </a:lnSpc>
              <a:spcBef>
                <a:spcPts val="227"/>
              </a:spcBef>
              <a:spcAft>
                <a:spcPts val="0"/>
              </a:spcAft>
              <a:buClr>
                <a:schemeClr val="dk1"/>
              </a:buClr>
              <a:buSzPts val="1800"/>
              <a:buChar char="•"/>
              <a:defRPr/>
            </a:lvl3pPr>
            <a:lvl4pPr marL="1828800" lvl="3" indent="-342900" algn="l">
              <a:lnSpc>
                <a:spcPct val="90000"/>
              </a:lnSpc>
              <a:spcBef>
                <a:spcPts val="227"/>
              </a:spcBef>
              <a:spcAft>
                <a:spcPts val="0"/>
              </a:spcAft>
              <a:buClr>
                <a:schemeClr val="dk1"/>
              </a:buClr>
              <a:buSzPts val="1800"/>
              <a:buChar char="•"/>
              <a:defRPr/>
            </a:lvl4pPr>
            <a:lvl5pPr marL="2286000" lvl="4" indent="-342900" algn="l">
              <a:lnSpc>
                <a:spcPct val="90000"/>
              </a:lnSpc>
              <a:spcBef>
                <a:spcPts val="227"/>
              </a:spcBef>
              <a:spcAft>
                <a:spcPts val="0"/>
              </a:spcAft>
              <a:buClr>
                <a:schemeClr val="dk1"/>
              </a:buClr>
              <a:buSzPts val="1800"/>
              <a:buChar char="•"/>
              <a:defRPr/>
            </a:lvl5pPr>
            <a:lvl6pPr marL="2743200" lvl="5" indent="-342900" algn="l">
              <a:lnSpc>
                <a:spcPct val="90000"/>
              </a:lnSpc>
              <a:spcBef>
                <a:spcPts val="227"/>
              </a:spcBef>
              <a:spcAft>
                <a:spcPts val="0"/>
              </a:spcAft>
              <a:buClr>
                <a:schemeClr val="dk1"/>
              </a:buClr>
              <a:buSzPts val="1800"/>
              <a:buChar char="•"/>
              <a:defRPr/>
            </a:lvl6pPr>
            <a:lvl7pPr marL="3200400" lvl="6" indent="-342900" algn="l">
              <a:lnSpc>
                <a:spcPct val="90000"/>
              </a:lnSpc>
              <a:spcBef>
                <a:spcPts val="227"/>
              </a:spcBef>
              <a:spcAft>
                <a:spcPts val="0"/>
              </a:spcAft>
              <a:buClr>
                <a:schemeClr val="dk1"/>
              </a:buClr>
              <a:buSzPts val="1800"/>
              <a:buChar char="•"/>
              <a:defRPr/>
            </a:lvl7pPr>
            <a:lvl8pPr marL="3657600" lvl="7" indent="-342900" algn="l">
              <a:lnSpc>
                <a:spcPct val="90000"/>
              </a:lnSpc>
              <a:spcBef>
                <a:spcPts val="227"/>
              </a:spcBef>
              <a:spcAft>
                <a:spcPts val="0"/>
              </a:spcAft>
              <a:buClr>
                <a:schemeClr val="dk1"/>
              </a:buClr>
              <a:buSzPts val="1800"/>
              <a:buChar char="•"/>
              <a:defRPr/>
            </a:lvl8pPr>
            <a:lvl9pPr marL="4114800" lvl="8" indent="-342900" algn="l">
              <a:lnSpc>
                <a:spcPct val="90000"/>
              </a:lnSpc>
              <a:spcBef>
                <a:spcPts val="227"/>
              </a:spcBef>
              <a:spcAft>
                <a:spcPts val="0"/>
              </a:spcAft>
              <a:buClr>
                <a:schemeClr val="dk1"/>
              </a:buClr>
              <a:buSzPts val="1800"/>
              <a:buChar char="•"/>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6"/>
        <p:cNvGrpSpPr/>
        <p:nvPr/>
      </p:nvGrpSpPr>
      <p:grpSpPr>
        <a:xfrm>
          <a:off x="0" y="0"/>
          <a:ext cx="0" cy="0"/>
          <a:chOff x="0" y="0"/>
          <a:chExt cx="0" cy="0"/>
        </a:xfrm>
      </p:grpSpPr>
      <p:sp>
        <p:nvSpPr>
          <p:cNvPr id="37" name="Google Shape;37;p20"/>
          <p:cNvSpPr txBox="1">
            <a:spLocks noGrp="1"/>
          </p:cNvSpPr>
          <p:nvPr>
            <p:ph type="title"/>
          </p:nvPr>
        </p:nvSpPr>
        <p:spPr>
          <a:xfrm>
            <a:off x="839558" y="456960"/>
            <a:ext cx="10515771" cy="927635"/>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455"/>
              <a:buFont typeface="Calibri"/>
              <a:buNone/>
              <a:defRPr sz="1455"/>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20"/>
          <p:cNvSpPr txBox="1">
            <a:spLocks noGrp="1"/>
          </p:cNvSpPr>
          <p:nvPr>
            <p:ph type="body" idx="1"/>
          </p:nvPr>
        </p:nvSpPr>
        <p:spPr>
          <a:xfrm>
            <a:off x="5957397" y="2057400"/>
            <a:ext cx="5397932" cy="3803664"/>
          </a:xfrm>
          <a:prstGeom prst="rect">
            <a:avLst/>
          </a:prstGeom>
          <a:noFill/>
          <a:ln>
            <a:noFill/>
          </a:ln>
        </p:spPr>
        <p:txBody>
          <a:bodyPr spcFirstLastPara="1" wrap="square" lIns="91425" tIns="45700" rIns="91425" bIns="45700" anchor="t" anchorCtr="0">
            <a:normAutofit/>
          </a:bodyPr>
          <a:lstStyle>
            <a:lvl1pPr marL="457200" lvl="0" indent="-320992" algn="l">
              <a:lnSpc>
                <a:spcPct val="90000"/>
              </a:lnSpc>
              <a:spcBef>
                <a:spcPts val="455"/>
              </a:spcBef>
              <a:spcAft>
                <a:spcPts val="0"/>
              </a:spcAft>
              <a:buClr>
                <a:schemeClr val="dk1"/>
              </a:buClr>
              <a:buSzPts val="1455"/>
              <a:buChar char="•"/>
              <a:defRPr sz="1455"/>
            </a:lvl1pPr>
            <a:lvl2pPr marL="914400" lvl="1" indent="-309435" algn="l">
              <a:lnSpc>
                <a:spcPct val="90000"/>
              </a:lnSpc>
              <a:spcBef>
                <a:spcPts val="227"/>
              </a:spcBef>
              <a:spcAft>
                <a:spcPts val="0"/>
              </a:spcAft>
              <a:buClr>
                <a:schemeClr val="dk1"/>
              </a:buClr>
              <a:buSzPts val="1273"/>
              <a:buChar char="•"/>
              <a:defRPr sz="1273"/>
            </a:lvl2pPr>
            <a:lvl3pPr marL="1371600" lvl="2" indent="-297878" algn="l">
              <a:lnSpc>
                <a:spcPct val="90000"/>
              </a:lnSpc>
              <a:spcBef>
                <a:spcPts val="227"/>
              </a:spcBef>
              <a:spcAft>
                <a:spcPts val="0"/>
              </a:spcAft>
              <a:buClr>
                <a:schemeClr val="dk1"/>
              </a:buClr>
              <a:buSzPts val="1091"/>
              <a:buChar char="•"/>
              <a:defRPr sz="1091"/>
            </a:lvl3pPr>
            <a:lvl4pPr marL="1828800" lvl="3" indent="-286321" algn="l">
              <a:lnSpc>
                <a:spcPct val="90000"/>
              </a:lnSpc>
              <a:spcBef>
                <a:spcPts val="227"/>
              </a:spcBef>
              <a:spcAft>
                <a:spcPts val="0"/>
              </a:spcAft>
              <a:buClr>
                <a:schemeClr val="dk1"/>
              </a:buClr>
              <a:buSzPts val="909"/>
              <a:buChar char="•"/>
              <a:defRPr sz="909"/>
            </a:lvl4pPr>
            <a:lvl5pPr marL="2286000" lvl="4" indent="-286321" algn="l">
              <a:lnSpc>
                <a:spcPct val="90000"/>
              </a:lnSpc>
              <a:spcBef>
                <a:spcPts val="227"/>
              </a:spcBef>
              <a:spcAft>
                <a:spcPts val="0"/>
              </a:spcAft>
              <a:buClr>
                <a:schemeClr val="dk1"/>
              </a:buClr>
              <a:buSzPts val="909"/>
              <a:buChar char="•"/>
              <a:defRPr sz="909"/>
            </a:lvl5pPr>
            <a:lvl6pPr marL="2743200" lvl="5" indent="-286321" algn="l">
              <a:lnSpc>
                <a:spcPct val="90000"/>
              </a:lnSpc>
              <a:spcBef>
                <a:spcPts val="227"/>
              </a:spcBef>
              <a:spcAft>
                <a:spcPts val="0"/>
              </a:spcAft>
              <a:buClr>
                <a:schemeClr val="dk1"/>
              </a:buClr>
              <a:buSzPts val="909"/>
              <a:buChar char="•"/>
              <a:defRPr sz="909"/>
            </a:lvl6pPr>
            <a:lvl7pPr marL="3200400" lvl="6" indent="-286321" algn="l">
              <a:lnSpc>
                <a:spcPct val="90000"/>
              </a:lnSpc>
              <a:spcBef>
                <a:spcPts val="227"/>
              </a:spcBef>
              <a:spcAft>
                <a:spcPts val="0"/>
              </a:spcAft>
              <a:buClr>
                <a:schemeClr val="dk1"/>
              </a:buClr>
              <a:buSzPts val="909"/>
              <a:buChar char="•"/>
              <a:defRPr sz="909"/>
            </a:lvl7pPr>
            <a:lvl8pPr marL="3657600" lvl="7" indent="-286321" algn="l">
              <a:lnSpc>
                <a:spcPct val="90000"/>
              </a:lnSpc>
              <a:spcBef>
                <a:spcPts val="227"/>
              </a:spcBef>
              <a:spcAft>
                <a:spcPts val="0"/>
              </a:spcAft>
              <a:buClr>
                <a:schemeClr val="dk1"/>
              </a:buClr>
              <a:buSzPts val="909"/>
              <a:buChar char="•"/>
              <a:defRPr sz="909"/>
            </a:lvl8pPr>
            <a:lvl9pPr marL="4114800" lvl="8" indent="-286321" algn="l">
              <a:lnSpc>
                <a:spcPct val="90000"/>
              </a:lnSpc>
              <a:spcBef>
                <a:spcPts val="227"/>
              </a:spcBef>
              <a:spcAft>
                <a:spcPts val="0"/>
              </a:spcAft>
              <a:buClr>
                <a:schemeClr val="dk1"/>
              </a:buClr>
              <a:buSzPts val="909"/>
              <a:buChar char="•"/>
              <a:defRPr sz="909"/>
            </a:lvl9pPr>
          </a:lstStyle>
          <a:p>
            <a:endParaRPr/>
          </a:p>
        </p:txBody>
      </p:sp>
      <p:sp>
        <p:nvSpPr>
          <p:cNvPr id="39" name="Google Shape;39;p20"/>
          <p:cNvSpPr txBox="1">
            <a:spLocks noGrp="1"/>
          </p:cNvSpPr>
          <p:nvPr>
            <p:ph type="body" idx="2"/>
          </p:nvPr>
        </p:nvSpPr>
        <p:spPr>
          <a:xfrm>
            <a:off x="839558" y="2057400"/>
            <a:ext cx="3932134" cy="381160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455"/>
              </a:spcBef>
              <a:spcAft>
                <a:spcPts val="0"/>
              </a:spcAft>
              <a:buClr>
                <a:schemeClr val="dk1"/>
              </a:buClr>
              <a:buSzPts val="728"/>
              <a:buNone/>
              <a:defRPr sz="728"/>
            </a:lvl1pPr>
            <a:lvl2pPr marL="914400" lvl="1" indent="-228600" algn="l">
              <a:lnSpc>
                <a:spcPct val="90000"/>
              </a:lnSpc>
              <a:spcBef>
                <a:spcPts val="227"/>
              </a:spcBef>
              <a:spcAft>
                <a:spcPts val="0"/>
              </a:spcAft>
              <a:buClr>
                <a:schemeClr val="dk1"/>
              </a:buClr>
              <a:buSzPts val="637"/>
              <a:buNone/>
              <a:defRPr sz="637"/>
            </a:lvl2pPr>
            <a:lvl3pPr marL="1371600" lvl="2" indent="-228600" algn="l">
              <a:lnSpc>
                <a:spcPct val="90000"/>
              </a:lnSpc>
              <a:spcBef>
                <a:spcPts val="227"/>
              </a:spcBef>
              <a:spcAft>
                <a:spcPts val="0"/>
              </a:spcAft>
              <a:buClr>
                <a:schemeClr val="dk1"/>
              </a:buClr>
              <a:buSzPts val="546"/>
              <a:buNone/>
              <a:defRPr sz="546"/>
            </a:lvl3pPr>
            <a:lvl4pPr marL="1828800" lvl="3" indent="-228600" algn="l">
              <a:lnSpc>
                <a:spcPct val="90000"/>
              </a:lnSpc>
              <a:spcBef>
                <a:spcPts val="227"/>
              </a:spcBef>
              <a:spcAft>
                <a:spcPts val="0"/>
              </a:spcAft>
              <a:buClr>
                <a:schemeClr val="dk1"/>
              </a:buClr>
              <a:buSzPts val="455"/>
              <a:buNone/>
              <a:defRPr sz="455"/>
            </a:lvl4pPr>
            <a:lvl5pPr marL="2286000" lvl="4" indent="-228600" algn="l">
              <a:lnSpc>
                <a:spcPct val="90000"/>
              </a:lnSpc>
              <a:spcBef>
                <a:spcPts val="227"/>
              </a:spcBef>
              <a:spcAft>
                <a:spcPts val="0"/>
              </a:spcAft>
              <a:buClr>
                <a:schemeClr val="dk1"/>
              </a:buClr>
              <a:buSzPts val="455"/>
              <a:buNone/>
              <a:defRPr sz="455"/>
            </a:lvl5pPr>
            <a:lvl6pPr marL="2743200" lvl="5" indent="-228600" algn="l">
              <a:lnSpc>
                <a:spcPct val="90000"/>
              </a:lnSpc>
              <a:spcBef>
                <a:spcPts val="227"/>
              </a:spcBef>
              <a:spcAft>
                <a:spcPts val="0"/>
              </a:spcAft>
              <a:buClr>
                <a:schemeClr val="dk1"/>
              </a:buClr>
              <a:buSzPts val="455"/>
              <a:buNone/>
              <a:defRPr sz="455"/>
            </a:lvl6pPr>
            <a:lvl7pPr marL="3200400" lvl="6" indent="-228600" algn="l">
              <a:lnSpc>
                <a:spcPct val="90000"/>
              </a:lnSpc>
              <a:spcBef>
                <a:spcPts val="227"/>
              </a:spcBef>
              <a:spcAft>
                <a:spcPts val="0"/>
              </a:spcAft>
              <a:buClr>
                <a:schemeClr val="dk1"/>
              </a:buClr>
              <a:buSzPts val="455"/>
              <a:buNone/>
              <a:defRPr sz="455"/>
            </a:lvl7pPr>
            <a:lvl8pPr marL="3657600" lvl="7" indent="-228600" algn="l">
              <a:lnSpc>
                <a:spcPct val="90000"/>
              </a:lnSpc>
              <a:spcBef>
                <a:spcPts val="227"/>
              </a:spcBef>
              <a:spcAft>
                <a:spcPts val="0"/>
              </a:spcAft>
              <a:buClr>
                <a:schemeClr val="dk1"/>
              </a:buClr>
              <a:buSzPts val="455"/>
              <a:buNone/>
              <a:defRPr sz="455"/>
            </a:lvl8pPr>
            <a:lvl9pPr marL="4114800" lvl="8" indent="-228600" algn="l">
              <a:lnSpc>
                <a:spcPct val="90000"/>
              </a:lnSpc>
              <a:spcBef>
                <a:spcPts val="227"/>
              </a:spcBef>
              <a:spcAft>
                <a:spcPts val="0"/>
              </a:spcAft>
              <a:buClr>
                <a:schemeClr val="dk1"/>
              </a:buClr>
              <a:buSzPts val="455"/>
              <a:buNone/>
              <a:defRPr sz="455"/>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2"/>
          <p:cNvSpPr/>
          <p:nvPr/>
        </p:nvSpPr>
        <p:spPr>
          <a:xfrm>
            <a:off x="2760778" y="6097123"/>
            <a:ext cx="6670444" cy="717852"/>
          </a:xfrm>
          <a:prstGeom prst="rect">
            <a:avLst/>
          </a:prstGeom>
          <a:blipFill rotWithShape="1">
            <a:blip r:embed="rId10">
              <a:alphaModFix/>
            </a:blip>
            <a:stretch>
              <a:fillRect/>
            </a:stretch>
          </a:blip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818"/>
              <a:buFont typeface="Arial"/>
              <a:buNone/>
            </a:pPr>
            <a:endParaRPr sz="818" b="0" i="0" u="none" strike="noStrike" cap="none">
              <a:solidFill>
                <a:schemeClr val="dk1"/>
              </a:solidFill>
              <a:latin typeface="Calibri"/>
              <a:ea typeface="Calibri"/>
              <a:cs typeface="Calibri"/>
              <a:sym typeface="Calibri"/>
            </a:endParaRPr>
          </a:p>
        </p:txBody>
      </p:sp>
      <p:sp>
        <p:nvSpPr>
          <p:cNvPr id="11" name="Google Shape;11;p12"/>
          <p:cNvSpPr txBox="1">
            <a:spLocks noGrp="1"/>
          </p:cNvSpPr>
          <p:nvPr>
            <p:ph type="title"/>
          </p:nvPr>
        </p:nvSpPr>
        <p:spPr>
          <a:xfrm>
            <a:off x="551885" y="181918"/>
            <a:ext cx="11018929" cy="925468"/>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2001"/>
              <a:buFont typeface="Calibri"/>
              <a:buNone/>
              <a:defRPr sz="2001"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2" name="Google Shape;12;p12"/>
          <p:cNvSpPr txBox="1">
            <a:spLocks noGrp="1"/>
          </p:cNvSpPr>
          <p:nvPr>
            <p:ph type="body" idx="1"/>
          </p:nvPr>
        </p:nvSpPr>
        <p:spPr>
          <a:xfrm>
            <a:off x="551885" y="1419245"/>
            <a:ext cx="11018929" cy="4885784"/>
          </a:xfrm>
          <a:prstGeom prst="rect">
            <a:avLst/>
          </a:prstGeom>
          <a:noFill/>
          <a:ln>
            <a:noFill/>
          </a:ln>
        </p:spPr>
        <p:txBody>
          <a:bodyPr spcFirstLastPara="1" wrap="square" lIns="91425" tIns="45700" rIns="91425" bIns="45700" anchor="t" anchorCtr="0">
            <a:normAutofit/>
          </a:bodyPr>
          <a:lstStyle>
            <a:lvl1pPr marL="457200" marR="0" lvl="0" indent="-309435" algn="l" rtl="0">
              <a:lnSpc>
                <a:spcPct val="90000"/>
              </a:lnSpc>
              <a:spcBef>
                <a:spcPts val="455"/>
              </a:spcBef>
              <a:spcAft>
                <a:spcPts val="0"/>
              </a:spcAft>
              <a:buClr>
                <a:schemeClr val="dk1"/>
              </a:buClr>
              <a:buSzPts val="1273"/>
              <a:buFont typeface="Arial"/>
              <a:buChar char="•"/>
              <a:defRPr sz="1273" b="0" i="0" u="none" strike="noStrike" cap="none">
                <a:solidFill>
                  <a:schemeClr val="dk1"/>
                </a:solidFill>
                <a:latin typeface="Calibri"/>
                <a:ea typeface="Calibri"/>
                <a:cs typeface="Calibri"/>
                <a:sym typeface="Calibri"/>
              </a:defRPr>
            </a:lvl1pPr>
            <a:lvl2pPr marL="914400" marR="0" lvl="1" indent="-297878" algn="l" rtl="0">
              <a:lnSpc>
                <a:spcPct val="90000"/>
              </a:lnSpc>
              <a:spcBef>
                <a:spcPts val="227"/>
              </a:spcBef>
              <a:spcAft>
                <a:spcPts val="0"/>
              </a:spcAft>
              <a:buClr>
                <a:schemeClr val="dk1"/>
              </a:buClr>
              <a:buSzPts val="1091"/>
              <a:buFont typeface="Arial"/>
              <a:buChar char="•"/>
              <a:defRPr sz="1091" b="0" i="0" u="none" strike="noStrike" cap="none">
                <a:solidFill>
                  <a:schemeClr val="dk1"/>
                </a:solidFill>
                <a:latin typeface="Calibri"/>
                <a:ea typeface="Calibri"/>
                <a:cs typeface="Calibri"/>
                <a:sym typeface="Calibri"/>
              </a:defRPr>
            </a:lvl2pPr>
            <a:lvl3pPr marL="1371600" marR="0" lvl="2" indent="-286321" algn="l" rtl="0">
              <a:lnSpc>
                <a:spcPct val="90000"/>
              </a:lnSpc>
              <a:spcBef>
                <a:spcPts val="227"/>
              </a:spcBef>
              <a:spcAft>
                <a:spcPts val="0"/>
              </a:spcAft>
              <a:buClr>
                <a:schemeClr val="dk1"/>
              </a:buClr>
              <a:buSzPts val="909"/>
              <a:buFont typeface="Arial"/>
              <a:buChar char="•"/>
              <a:defRPr sz="909" b="0" i="0" u="none" strike="noStrike" cap="none">
                <a:solidFill>
                  <a:schemeClr val="dk1"/>
                </a:solidFill>
                <a:latin typeface="Calibri"/>
                <a:ea typeface="Calibri"/>
                <a:cs typeface="Calibri"/>
                <a:sym typeface="Calibri"/>
              </a:defRPr>
            </a:lvl3pPr>
            <a:lvl4pPr marL="1828800" marR="0" lvl="3" indent="-280542" algn="l" rtl="0">
              <a:lnSpc>
                <a:spcPct val="90000"/>
              </a:lnSpc>
              <a:spcBef>
                <a:spcPts val="227"/>
              </a:spcBef>
              <a:spcAft>
                <a:spcPts val="0"/>
              </a:spcAft>
              <a:buClr>
                <a:schemeClr val="dk1"/>
              </a:buClr>
              <a:buSzPts val="818"/>
              <a:buFont typeface="Arial"/>
              <a:buChar char="•"/>
              <a:defRPr sz="818" b="0" i="0" u="none" strike="noStrike" cap="none">
                <a:solidFill>
                  <a:schemeClr val="dk1"/>
                </a:solidFill>
                <a:latin typeface="Calibri"/>
                <a:ea typeface="Calibri"/>
                <a:cs typeface="Calibri"/>
                <a:sym typeface="Calibri"/>
              </a:defRPr>
            </a:lvl4pPr>
            <a:lvl5pPr marL="2286000" marR="0" lvl="4" indent="-280542" algn="l" rtl="0">
              <a:lnSpc>
                <a:spcPct val="90000"/>
              </a:lnSpc>
              <a:spcBef>
                <a:spcPts val="227"/>
              </a:spcBef>
              <a:spcAft>
                <a:spcPts val="0"/>
              </a:spcAft>
              <a:buClr>
                <a:schemeClr val="dk1"/>
              </a:buClr>
              <a:buSzPts val="818"/>
              <a:buFont typeface="Arial"/>
              <a:buChar char="•"/>
              <a:defRPr sz="818" b="0" i="0" u="none" strike="noStrike" cap="none">
                <a:solidFill>
                  <a:schemeClr val="dk1"/>
                </a:solidFill>
                <a:latin typeface="Calibri"/>
                <a:ea typeface="Calibri"/>
                <a:cs typeface="Calibri"/>
                <a:sym typeface="Calibri"/>
              </a:defRPr>
            </a:lvl5pPr>
            <a:lvl6pPr marL="2743200" marR="0" lvl="5" indent="-280542" algn="l" rtl="0">
              <a:lnSpc>
                <a:spcPct val="90000"/>
              </a:lnSpc>
              <a:spcBef>
                <a:spcPts val="227"/>
              </a:spcBef>
              <a:spcAft>
                <a:spcPts val="0"/>
              </a:spcAft>
              <a:buClr>
                <a:schemeClr val="dk1"/>
              </a:buClr>
              <a:buSzPts val="818"/>
              <a:buFont typeface="Arial"/>
              <a:buChar char="•"/>
              <a:defRPr sz="818" b="0" i="0" u="none" strike="noStrike" cap="none">
                <a:solidFill>
                  <a:schemeClr val="dk1"/>
                </a:solidFill>
                <a:latin typeface="Calibri"/>
                <a:ea typeface="Calibri"/>
                <a:cs typeface="Calibri"/>
                <a:sym typeface="Calibri"/>
              </a:defRPr>
            </a:lvl6pPr>
            <a:lvl7pPr marL="3200400" marR="0" lvl="6" indent="-280542" algn="l" rtl="0">
              <a:lnSpc>
                <a:spcPct val="90000"/>
              </a:lnSpc>
              <a:spcBef>
                <a:spcPts val="227"/>
              </a:spcBef>
              <a:spcAft>
                <a:spcPts val="0"/>
              </a:spcAft>
              <a:buClr>
                <a:schemeClr val="dk1"/>
              </a:buClr>
              <a:buSzPts val="818"/>
              <a:buFont typeface="Arial"/>
              <a:buChar char="•"/>
              <a:defRPr sz="818" b="0" i="0" u="none" strike="noStrike" cap="none">
                <a:solidFill>
                  <a:schemeClr val="dk1"/>
                </a:solidFill>
                <a:latin typeface="Calibri"/>
                <a:ea typeface="Calibri"/>
                <a:cs typeface="Calibri"/>
                <a:sym typeface="Calibri"/>
              </a:defRPr>
            </a:lvl7pPr>
            <a:lvl8pPr marL="3657600" marR="0" lvl="7" indent="-280542" algn="l" rtl="0">
              <a:lnSpc>
                <a:spcPct val="90000"/>
              </a:lnSpc>
              <a:spcBef>
                <a:spcPts val="227"/>
              </a:spcBef>
              <a:spcAft>
                <a:spcPts val="0"/>
              </a:spcAft>
              <a:buClr>
                <a:schemeClr val="dk1"/>
              </a:buClr>
              <a:buSzPts val="818"/>
              <a:buFont typeface="Arial"/>
              <a:buChar char="•"/>
              <a:defRPr sz="818" b="0" i="0" u="none" strike="noStrike" cap="none">
                <a:solidFill>
                  <a:schemeClr val="dk1"/>
                </a:solidFill>
                <a:latin typeface="Calibri"/>
                <a:ea typeface="Calibri"/>
                <a:cs typeface="Calibri"/>
                <a:sym typeface="Calibri"/>
              </a:defRPr>
            </a:lvl8pPr>
            <a:lvl9pPr marL="4114800" marR="0" lvl="8" indent="-280542" algn="l" rtl="0">
              <a:lnSpc>
                <a:spcPct val="90000"/>
              </a:lnSpc>
              <a:spcBef>
                <a:spcPts val="227"/>
              </a:spcBef>
              <a:spcAft>
                <a:spcPts val="0"/>
              </a:spcAft>
              <a:buClr>
                <a:schemeClr val="dk1"/>
              </a:buClr>
              <a:buSzPts val="818"/>
              <a:buFont typeface="Arial"/>
              <a:buChar char="•"/>
              <a:defRPr sz="818" b="0" i="0" u="none" strike="noStrike" cap="none">
                <a:solidFill>
                  <a:schemeClr val="dk1"/>
                </a:solidFill>
                <a:latin typeface="Calibri"/>
                <a:ea typeface="Calibri"/>
                <a:cs typeface="Calibri"/>
                <a:sym typeface="Calibri"/>
              </a:defRPr>
            </a:lvl9pPr>
          </a:lstStyle>
          <a:p>
            <a:endParaRPr/>
          </a:p>
        </p:txBody>
      </p:sp>
      <p:sp>
        <p:nvSpPr>
          <p:cNvPr id="13" name="Google Shape;13;p12"/>
          <p:cNvSpPr/>
          <p:nvPr/>
        </p:nvSpPr>
        <p:spPr>
          <a:xfrm>
            <a:off x="372" y="371"/>
            <a:ext cx="213679" cy="6856267"/>
          </a:xfrm>
          <a:custGeom>
            <a:avLst/>
            <a:gdLst/>
            <a:ahLst/>
            <a:cxnLst/>
            <a:rect l="l" t="t" r="r" b="b"/>
            <a:pathLst>
              <a:path w="469900" h="15077440" extrusionOk="0">
                <a:moveTo>
                  <a:pt x="0" y="15077259"/>
                </a:moveTo>
                <a:lnTo>
                  <a:pt x="469555" y="15077259"/>
                </a:lnTo>
                <a:lnTo>
                  <a:pt x="469555" y="0"/>
                </a:lnTo>
                <a:lnTo>
                  <a:pt x="0" y="0"/>
                </a:lnTo>
                <a:lnTo>
                  <a:pt x="0" y="15077259"/>
                </a:lnTo>
                <a:close/>
              </a:path>
            </a:pathLst>
          </a:custGeom>
          <a:solidFill>
            <a:srgbClr val="900020"/>
          </a:solidFill>
          <a:ln>
            <a:noFill/>
          </a:ln>
        </p:spPr>
        <p:txBody>
          <a:bodyPr spcFirstLastPara="1" wrap="square" lIns="0" tIns="0" rIns="0" bIns="0" anchor="t" anchorCtr="0">
            <a:noAutofit/>
          </a:bodyPr>
          <a:lstStyle/>
          <a:p>
            <a:pPr marL="0" marR="0" lvl="0" indent="0" algn="l" rtl="0">
              <a:lnSpc>
                <a:spcPct val="100000"/>
              </a:lnSpc>
              <a:spcBef>
                <a:spcPts val="0"/>
              </a:spcBef>
              <a:spcAft>
                <a:spcPts val="0"/>
              </a:spcAft>
              <a:buClr>
                <a:srgbClr val="000000"/>
              </a:buClr>
              <a:buSzPts val="818"/>
              <a:buFont typeface="Arial"/>
              <a:buNone/>
            </a:pPr>
            <a:endParaRPr sz="818"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mailto:cme@umn.edu"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hyperlink" Target="mailto:info@minnesotageriatrics.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z.umn.edu/CEPortal"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z.umn.edu/CEPortal"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g123baa514fc_0_0"/>
          <p:cNvSpPr txBox="1"/>
          <p:nvPr/>
        </p:nvSpPr>
        <p:spPr>
          <a:xfrm>
            <a:off x="2383971" y="4406376"/>
            <a:ext cx="10352313" cy="104644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600" b="0" i="0" u="none" strike="noStrike" cap="none">
                <a:solidFill>
                  <a:srgbClr val="000000"/>
                </a:solidFill>
                <a:latin typeface="Arial"/>
                <a:ea typeface="Arial"/>
                <a:cs typeface="Arial"/>
                <a:sym typeface="Arial"/>
              </a:rPr>
              <a:t>Thursday, November 2, 2023 as a live webinar</a:t>
            </a:r>
            <a:endParaRPr/>
          </a:p>
          <a:p>
            <a:pPr marL="0" marR="0" lvl="0" indent="0" algn="l" rtl="0">
              <a:lnSpc>
                <a:spcPct val="100000"/>
              </a:lnSpc>
              <a:spcBef>
                <a:spcPts val="0"/>
              </a:spcBef>
              <a:spcAft>
                <a:spcPts val="0"/>
              </a:spcAft>
              <a:buNone/>
            </a:pPr>
            <a:endParaRPr sz="16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en-US" sz="1600" b="0" i="0" u="none" strike="noStrike" cap="none">
                <a:solidFill>
                  <a:srgbClr val="000000"/>
                </a:solidFill>
                <a:latin typeface="Arial"/>
                <a:ea typeface="Arial"/>
                <a:cs typeface="Arial"/>
                <a:sym typeface="Arial"/>
              </a:rPr>
              <a:t>Friday, November 3, 2023 in person at Midland Hills Country Club, Roseville, MN</a:t>
            </a:r>
            <a:endParaRPr/>
          </a:p>
          <a:p>
            <a:pPr marL="0" marR="0" lvl="0" indent="0" algn="l" rtl="0">
              <a:lnSpc>
                <a:spcPct val="100000"/>
              </a:lnSpc>
              <a:spcBef>
                <a:spcPts val="0"/>
              </a:spcBef>
              <a:spcAft>
                <a:spcPts val="0"/>
              </a:spcAft>
              <a:buNone/>
            </a:pPr>
            <a:endParaRPr sz="1400" b="0" i="0" u="none" strike="noStrike" cap="none">
              <a:solidFill>
                <a:srgbClr val="000000"/>
              </a:solidFill>
              <a:latin typeface="Arial"/>
              <a:ea typeface="Arial"/>
              <a:cs typeface="Arial"/>
              <a:sym typeface="Arial"/>
            </a:endParaRPr>
          </a:p>
        </p:txBody>
      </p:sp>
      <p:sp>
        <p:nvSpPr>
          <p:cNvPr id="46" name="Google Shape;46;g123baa514fc_0_0"/>
          <p:cNvSpPr/>
          <p:nvPr/>
        </p:nvSpPr>
        <p:spPr>
          <a:xfrm>
            <a:off x="792517" y="855507"/>
            <a:ext cx="11110735" cy="1200329"/>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3600" b="0" i="0" u="none" strike="noStrike" cap="none">
                <a:solidFill>
                  <a:schemeClr val="dk1"/>
                </a:solidFill>
                <a:latin typeface="Arial"/>
                <a:ea typeface="Arial"/>
                <a:cs typeface="Arial"/>
                <a:sym typeface="Arial"/>
              </a:rPr>
              <a:t>Minnesota Association of Geriatrics</a:t>
            </a:r>
            <a:endParaRPr/>
          </a:p>
          <a:p>
            <a:pPr marL="0" marR="0" lvl="0" indent="0" algn="ctr" rtl="0">
              <a:lnSpc>
                <a:spcPct val="100000"/>
              </a:lnSpc>
              <a:spcBef>
                <a:spcPts val="0"/>
              </a:spcBef>
              <a:spcAft>
                <a:spcPts val="0"/>
              </a:spcAft>
              <a:buNone/>
            </a:pPr>
            <a:r>
              <a:rPr lang="en-US" sz="3600" b="0" i="0" u="none" strike="noStrike" cap="none">
                <a:solidFill>
                  <a:schemeClr val="dk1"/>
                </a:solidFill>
                <a:latin typeface="Arial"/>
                <a:ea typeface="Arial"/>
                <a:cs typeface="Arial"/>
                <a:sym typeface="Arial"/>
              </a:rPr>
              <a:t>Inspired Clinicians (MAGIC) Annual Conference 2023</a:t>
            </a:r>
            <a:endParaRPr sz="3600" b="0" i="0" u="none" strike="noStrike" cap="none">
              <a:solidFill>
                <a:schemeClr val="dk1"/>
              </a:solidFill>
              <a:latin typeface="Arial"/>
              <a:ea typeface="Arial"/>
              <a:cs typeface="Arial"/>
              <a:sym typeface="Arial"/>
            </a:endParaRPr>
          </a:p>
        </p:txBody>
      </p:sp>
      <p:pic>
        <p:nvPicPr>
          <p:cNvPr id="47" name="Google Shape;47;g123baa514fc_0_0"/>
          <p:cNvPicPr preferRelativeResize="0"/>
          <p:nvPr/>
        </p:nvPicPr>
        <p:blipFill rotWithShape="1">
          <a:blip r:embed="rId3">
            <a:alphaModFix/>
          </a:blip>
          <a:srcRect/>
          <a:stretch/>
        </p:blipFill>
        <p:spPr>
          <a:xfrm>
            <a:off x="4830400" y="2165445"/>
            <a:ext cx="1943371" cy="189574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3"/>
          <p:cNvSpPr/>
          <p:nvPr/>
        </p:nvSpPr>
        <p:spPr>
          <a:xfrm>
            <a:off x="2417944" y="6038192"/>
            <a:ext cx="7118818" cy="81980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02" name="Google Shape;102;p23"/>
          <p:cNvSpPr txBox="1">
            <a:spLocks noGrp="1"/>
          </p:cNvSpPr>
          <p:nvPr>
            <p:ph type="title"/>
          </p:nvPr>
        </p:nvSpPr>
        <p:spPr>
          <a:xfrm>
            <a:off x="837032" y="365279"/>
            <a:ext cx="10518298" cy="105396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800"/>
              <a:buNone/>
            </a:pPr>
            <a:r>
              <a:rPr lang="en-US" sz="3200" b="1"/>
              <a:t>Acknowledgement of Support</a:t>
            </a:r>
            <a:endParaRPr sz="3200"/>
          </a:p>
        </p:txBody>
      </p:sp>
      <p:sp>
        <p:nvSpPr>
          <p:cNvPr id="103" name="Google Shape;103;p23"/>
          <p:cNvSpPr txBox="1">
            <a:spLocks noGrp="1"/>
          </p:cNvSpPr>
          <p:nvPr>
            <p:ph type="body" idx="1"/>
          </p:nvPr>
        </p:nvSpPr>
        <p:spPr>
          <a:xfrm>
            <a:off x="837033" y="2103121"/>
            <a:ext cx="9929706" cy="4585586"/>
          </a:xfrm>
          <a:prstGeom prst="rect">
            <a:avLst/>
          </a:prstGeom>
          <a:solidFill>
            <a:srgbClr val="81112B"/>
          </a:solidFill>
          <a:ln>
            <a:noFill/>
          </a:ln>
        </p:spPr>
        <p:txBody>
          <a:bodyPr spcFirstLastPara="1" wrap="square" lIns="91425" tIns="45700" rIns="91425" bIns="45700" anchor="t" anchorCtr="0">
            <a:normAutofit/>
          </a:bodyPr>
          <a:lstStyle/>
          <a:p>
            <a:pPr marL="114300" lvl="0" indent="0" algn="ctr" rtl="0">
              <a:lnSpc>
                <a:spcPct val="90000"/>
              </a:lnSpc>
              <a:spcBef>
                <a:spcPts val="455"/>
              </a:spcBef>
              <a:spcAft>
                <a:spcPts val="0"/>
              </a:spcAft>
              <a:buSzPts val="1800"/>
              <a:buNone/>
            </a:pPr>
            <a:r>
              <a:rPr lang="en-US" sz="2800" b="1">
                <a:solidFill>
                  <a:schemeClr val="lt1"/>
                </a:solidFill>
              </a:rPr>
              <a:t>GOLD LEVEL</a:t>
            </a:r>
            <a:endParaRPr sz="2000" b="1">
              <a:solidFill>
                <a:schemeClr val="lt1"/>
              </a:solidFill>
            </a:endParaRPr>
          </a:p>
          <a:p>
            <a:pPr marL="457200" lvl="0" indent="-342900" algn="ctr" rtl="0">
              <a:lnSpc>
                <a:spcPct val="90000"/>
              </a:lnSpc>
              <a:spcBef>
                <a:spcPts val="455"/>
              </a:spcBef>
              <a:spcAft>
                <a:spcPts val="0"/>
              </a:spcAft>
              <a:buSzPts val="1800"/>
              <a:buChar char="•"/>
            </a:pPr>
            <a:r>
              <a:rPr lang="en-US" sz="2000">
                <a:solidFill>
                  <a:schemeClr val="lt1"/>
                </a:solidFill>
              </a:rPr>
              <a:t>Allina Health | Aetna</a:t>
            </a:r>
            <a:endParaRPr/>
          </a:p>
          <a:p>
            <a:pPr marL="457200" lvl="0" indent="-342900" algn="ctr" rtl="0">
              <a:lnSpc>
                <a:spcPct val="90000"/>
              </a:lnSpc>
              <a:spcBef>
                <a:spcPts val="455"/>
              </a:spcBef>
              <a:spcAft>
                <a:spcPts val="0"/>
              </a:spcAft>
              <a:buSzPts val="1800"/>
              <a:buChar char="•"/>
            </a:pPr>
            <a:r>
              <a:rPr lang="en-US" sz="2000">
                <a:solidFill>
                  <a:schemeClr val="lt1"/>
                </a:solidFill>
              </a:rPr>
              <a:t>Associated Clinic of Psychology</a:t>
            </a:r>
            <a:endParaRPr/>
          </a:p>
          <a:p>
            <a:pPr marL="457200" lvl="0" indent="-342900" algn="ctr" rtl="0">
              <a:lnSpc>
                <a:spcPct val="90000"/>
              </a:lnSpc>
              <a:spcBef>
                <a:spcPts val="455"/>
              </a:spcBef>
              <a:spcAft>
                <a:spcPts val="0"/>
              </a:spcAft>
              <a:buSzPts val="1800"/>
              <a:buChar char="•"/>
            </a:pPr>
            <a:r>
              <a:rPr lang="en-US" sz="2000">
                <a:solidFill>
                  <a:schemeClr val="lt1"/>
                </a:solidFill>
              </a:rPr>
              <a:t>Community Senior Care (HealthPartners/Park Nicollet)</a:t>
            </a:r>
            <a:endParaRPr/>
          </a:p>
          <a:p>
            <a:pPr marL="457200" lvl="0" indent="-342900" algn="ctr" rtl="0">
              <a:lnSpc>
                <a:spcPct val="90000"/>
              </a:lnSpc>
              <a:spcBef>
                <a:spcPts val="455"/>
              </a:spcBef>
              <a:spcAft>
                <a:spcPts val="0"/>
              </a:spcAft>
              <a:buSzPts val="1800"/>
              <a:buChar char="•"/>
            </a:pPr>
            <a:r>
              <a:rPr lang="en-US" sz="2000">
                <a:solidFill>
                  <a:schemeClr val="lt1"/>
                </a:solidFill>
              </a:rPr>
              <a:t>Genevive</a:t>
            </a:r>
            <a:endParaRPr sz="2000">
              <a:solidFill>
                <a:schemeClr val="lt1"/>
              </a:solidFill>
            </a:endParaRPr>
          </a:p>
          <a:p>
            <a:pPr marL="457200" lvl="0" indent="-342900" algn="ctr" rtl="0">
              <a:lnSpc>
                <a:spcPct val="90000"/>
              </a:lnSpc>
              <a:spcBef>
                <a:spcPts val="455"/>
              </a:spcBef>
              <a:spcAft>
                <a:spcPts val="0"/>
              </a:spcAft>
              <a:buSzPts val="1800"/>
              <a:buChar char="•"/>
            </a:pPr>
            <a:r>
              <a:rPr lang="en-US" sz="2000">
                <a:solidFill>
                  <a:schemeClr val="lt1"/>
                </a:solidFill>
              </a:rPr>
              <a:t>Lifespark</a:t>
            </a:r>
            <a:endParaRPr sz="2000">
              <a:solidFill>
                <a:schemeClr val="lt1"/>
              </a:solidFill>
            </a:endParaRPr>
          </a:p>
          <a:p>
            <a:pPr marL="457200" lvl="0" indent="-342900" algn="ctr" rtl="0">
              <a:lnSpc>
                <a:spcPct val="90000"/>
              </a:lnSpc>
              <a:spcBef>
                <a:spcPts val="455"/>
              </a:spcBef>
              <a:spcAft>
                <a:spcPts val="0"/>
              </a:spcAft>
              <a:buSzPts val="1800"/>
              <a:buChar char="•"/>
            </a:pPr>
            <a:r>
              <a:rPr lang="en-US" sz="2000">
                <a:solidFill>
                  <a:schemeClr val="lt1"/>
                </a:solidFill>
              </a:rPr>
              <a:t>MHealth Fairview</a:t>
            </a:r>
            <a:br>
              <a:rPr lang="en-US" sz="2000">
                <a:solidFill>
                  <a:schemeClr val="lt1"/>
                </a:solidFill>
              </a:rPr>
            </a:br>
            <a:r>
              <a:rPr lang="en-US" sz="2000">
                <a:solidFill>
                  <a:schemeClr val="lt1"/>
                </a:solidFill>
              </a:rPr>
              <a:t>MiMedx Group Inc.</a:t>
            </a:r>
            <a:endParaRPr/>
          </a:p>
          <a:p>
            <a:pPr marL="457200" lvl="0" indent="-342900" algn="ctr" rtl="0">
              <a:lnSpc>
                <a:spcPct val="90000"/>
              </a:lnSpc>
              <a:spcBef>
                <a:spcPts val="455"/>
              </a:spcBef>
              <a:spcAft>
                <a:spcPts val="0"/>
              </a:spcAft>
              <a:buSzPts val="1800"/>
              <a:buChar char="•"/>
            </a:pPr>
            <a:r>
              <a:rPr lang="en-US" sz="2000">
                <a:solidFill>
                  <a:schemeClr val="lt1"/>
                </a:solidFill>
              </a:rPr>
              <a:t>Northern Lights Health, LLC</a:t>
            </a:r>
            <a:endParaRPr/>
          </a:p>
          <a:p>
            <a:pPr marL="457200" lvl="0" indent="-342900" algn="ctr" rtl="0">
              <a:lnSpc>
                <a:spcPct val="90000"/>
              </a:lnSpc>
              <a:spcBef>
                <a:spcPts val="455"/>
              </a:spcBef>
              <a:spcAft>
                <a:spcPts val="0"/>
              </a:spcAft>
              <a:buSzPts val="1800"/>
              <a:buChar char="•"/>
            </a:pPr>
            <a:r>
              <a:rPr lang="en-US" sz="2000">
                <a:solidFill>
                  <a:schemeClr val="lt1"/>
                </a:solidFill>
              </a:rPr>
              <a:t>Twin Cities Physicians</a:t>
            </a:r>
            <a:endParaRPr sz="2000">
              <a:solidFill>
                <a:schemeClr val="lt1"/>
              </a:solidFill>
            </a:endParaRPr>
          </a:p>
          <a:p>
            <a:pPr marL="114300" lvl="0" indent="0" algn="ctr" rtl="0">
              <a:lnSpc>
                <a:spcPct val="90000"/>
              </a:lnSpc>
              <a:spcBef>
                <a:spcPts val="455"/>
              </a:spcBef>
              <a:spcAft>
                <a:spcPts val="0"/>
              </a:spcAft>
              <a:buSzPts val="1800"/>
              <a:buNone/>
            </a:pPr>
            <a:endParaRPr sz="1800" b="1">
              <a:solidFill>
                <a:schemeClr val="lt1"/>
              </a:solidFill>
            </a:endParaRPr>
          </a:p>
        </p:txBody>
      </p:sp>
      <p:sp>
        <p:nvSpPr>
          <p:cNvPr id="104" name="Google Shape;104;p23"/>
          <p:cNvSpPr txBox="1"/>
          <p:nvPr/>
        </p:nvSpPr>
        <p:spPr>
          <a:xfrm>
            <a:off x="789735" y="1298858"/>
            <a:ext cx="10943130" cy="680855"/>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000"/>
              <a:buFont typeface="Arial"/>
              <a:buNone/>
            </a:pPr>
            <a:r>
              <a:rPr lang="en-US" sz="2000" b="0" i="1" u="none" strike="noStrike" cap="none">
                <a:solidFill>
                  <a:schemeClr val="dk1"/>
                </a:solidFill>
                <a:latin typeface="Calibri"/>
                <a:ea typeface="Calibri"/>
                <a:cs typeface="Calibri"/>
                <a:sym typeface="Calibri"/>
              </a:rPr>
              <a:t>This course has not been funded by educational grants or in-kind grants. We are thankful for the participation of our exhibitors and invite you to visit the exhibit hall during breaks.</a:t>
            </a:r>
            <a:endParaRPr/>
          </a:p>
          <a:p>
            <a:pPr marL="0" marR="0" lvl="0" indent="0" algn="l" rtl="0">
              <a:lnSpc>
                <a:spcPct val="90000"/>
              </a:lnSpc>
              <a:spcBef>
                <a:spcPts val="0"/>
              </a:spcBef>
              <a:spcAft>
                <a:spcPts val="0"/>
              </a:spcAft>
              <a:buClr>
                <a:schemeClr val="dk1"/>
              </a:buClr>
              <a:buSzPts val="2000"/>
              <a:buFont typeface="Arial"/>
              <a:buNone/>
            </a:pPr>
            <a:endParaRPr sz="2000" b="0" i="1" u="none" strike="noStrike" cap="none">
              <a:solidFill>
                <a:schemeClr val="dk1"/>
              </a:solidFill>
              <a:latin typeface="Calibri"/>
              <a:ea typeface="Calibri"/>
              <a:cs typeface="Calibri"/>
              <a:sym typeface="Calibri"/>
            </a:endParaRPr>
          </a:p>
          <a:p>
            <a:pPr marL="0" marR="0" lvl="0" indent="0" algn="l" rtl="0">
              <a:lnSpc>
                <a:spcPct val="90000"/>
              </a:lnSpc>
              <a:spcBef>
                <a:spcPts val="455"/>
              </a:spcBef>
              <a:spcAft>
                <a:spcPts val="0"/>
              </a:spcAft>
              <a:buClr>
                <a:schemeClr val="dk1"/>
              </a:buClr>
              <a:buSzPts val="1600"/>
              <a:buFont typeface="Arial"/>
              <a:buNone/>
            </a:pPr>
            <a:endParaRPr sz="1600" b="0" i="0" u="none" strike="noStrike" cap="none">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4"/>
          <p:cNvSpPr/>
          <p:nvPr/>
        </p:nvSpPr>
        <p:spPr>
          <a:xfrm>
            <a:off x="2417944" y="6038192"/>
            <a:ext cx="7118818" cy="81980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0" name="Google Shape;110;p24"/>
          <p:cNvSpPr txBox="1">
            <a:spLocks noGrp="1"/>
          </p:cNvSpPr>
          <p:nvPr>
            <p:ph type="title"/>
          </p:nvPr>
        </p:nvSpPr>
        <p:spPr>
          <a:xfrm>
            <a:off x="837032" y="365279"/>
            <a:ext cx="10518298" cy="105396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800"/>
              <a:buNone/>
            </a:pPr>
            <a:r>
              <a:rPr lang="en-US" sz="3200" b="1"/>
              <a:t>Acknowledgement of Support</a:t>
            </a:r>
            <a:endParaRPr sz="3200"/>
          </a:p>
        </p:txBody>
      </p:sp>
      <p:sp>
        <p:nvSpPr>
          <p:cNvPr id="111" name="Google Shape;111;p24"/>
          <p:cNvSpPr txBox="1">
            <a:spLocks noGrp="1"/>
          </p:cNvSpPr>
          <p:nvPr>
            <p:ph type="body" idx="2"/>
          </p:nvPr>
        </p:nvSpPr>
        <p:spPr>
          <a:xfrm>
            <a:off x="631065" y="2144332"/>
            <a:ext cx="10724265" cy="4544373"/>
          </a:xfrm>
          <a:prstGeom prst="rect">
            <a:avLst/>
          </a:prstGeom>
          <a:solidFill>
            <a:srgbClr val="81112B"/>
          </a:solidFill>
          <a:ln>
            <a:noFill/>
          </a:ln>
        </p:spPr>
        <p:txBody>
          <a:bodyPr spcFirstLastPara="1" wrap="square" lIns="91425" tIns="45700" rIns="91425" bIns="45700" anchor="t" anchorCtr="0">
            <a:normAutofit/>
          </a:bodyPr>
          <a:lstStyle/>
          <a:p>
            <a:pPr marL="114300" lvl="0" indent="0" algn="ctr" rtl="0">
              <a:lnSpc>
                <a:spcPct val="90000"/>
              </a:lnSpc>
              <a:spcBef>
                <a:spcPts val="455"/>
              </a:spcBef>
              <a:spcAft>
                <a:spcPts val="0"/>
              </a:spcAft>
              <a:buSzPts val="1800"/>
              <a:buNone/>
            </a:pPr>
            <a:r>
              <a:rPr lang="en-US" sz="2800" b="1">
                <a:solidFill>
                  <a:schemeClr val="lt1"/>
                </a:solidFill>
              </a:rPr>
              <a:t>SILVER LEVEL</a:t>
            </a:r>
            <a:endParaRPr/>
          </a:p>
          <a:p>
            <a:pPr marL="457200" lvl="0" indent="-342900" algn="ctr" rtl="0">
              <a:lnSpc>
                <a:spcPct val="90000"/>
              </a:lnSpc>
              <a:spcBef>
                <a:spcPts val="455"/>
              </a:spcBef>
              <a:spcAft>
                <a:spcPts val="0"/>
              </a:spcAft>
              <a:buSzPts val="1800"/>
              <a:buFont typeface="Arial"/>
              <a:buChar char="•"/>
            </a:pPr>
            <a:r>
              <a:rPr lang="en-US" sz="2000">
                <a:solidFill>
                  <a:schemeClr val="lt1"/>
                </a:solidFill>
              </a:rPr>
              <a:t>Bluestone Physician Services</a:t>
            </a:r>
            <a:endParaRPr/>
          </a:p>
          <a:p>
            <a:pPr marL="457200" lvl="0" indent="-342900" algn="ctr" rtl="0">
              <a:lnSpc>
                <a:spcPct val="90000"/>
              </a:lnSpc>
              <a:spcBef>
                <a:spcPts val="455"/>
              </a:spcBef>
              <a:spcAft>
                <a:spcPts val="0"/>
              </a:spcAft>
              <a:buSzPts val="1800"/>
              <a:buFont typeface="Arial"/>
              <a:buChar char="•"/>
            </a:pPr>
            <a:r>
              <a:rPr lang="en-US" sz="2000">
                <a:solidFill>
                  <a:schemeClr val="lt1"/>
                </a:solidFill>
              </a:rPr>
              <a:t>Minnesota Northstar Geriatrics Workforce Enhancement Program, at the University of Minnesota</a:t>
            </a:r>
            <a:endParaRPr/>
          </a:p>
          <a:p>
            <a:pPr marL="457200" lvl="0" indent="-342900" algn="ctr" rtl="0">
              <a:lnSpc>
                <a:spcPct val="90000"/>
              </a:lnSpc>
              <a:spcBef>
                <a:spcPts val="455"/>
              </a:spcBef>
              <a:spcAft>
                <a:spcPts val="0"/>
              </a:spcAft>
              <a:buSzPts val="1800"/>
              <a:buFont typeface="Arial"/>
              <a:buChar char="•"/>
            </a:pPr>
            <a:r>
              <a:rPr lang="en-US" sz="2000">
                <a:solidFill>
                  <a:schemeClr val="lt1"/>
                </a:solidFill>
              </a:rPr>
              <a:t>Nura Pain Clinics</a:t>
            </a:r>
            <a:endParaRPr/>
          </a:p>
          <a:p>
            <a:pPr marL="457200" lvl="0" indent="-342900" algn="ctr" rtl="0">
              <a:lnSpc>
                <a:spcPct val="90000"/>
              </a:lnSpc>
              <a:spcBef>
                <a:spcPts val="455"/>
              </a:spcBef>
              <a:spcAft>
                <a:spcPts val="0"/>
              </a:spcAft>
              <a:buSzPts val="1800"/>
              <a:buFont typeface="Arial"/>
              <a:buChar char="•"/>
            </a:pPr>
            <a:r>
              <a:rPr lang="en-US" sz="2000">
                <a:solidFill>
                  <a:schemeClr val="lt1"/>
                </a:solidFill>
              </a:rPr>
              <a:t>Lotus Pharmacy</a:t>
            </a:r>
            <a:endParaRPr/>
          </a:p>
          <a:p>
            <a:pPr marL="457200" lvl="0" indent="-342900" algn="ctr" rtl="0">
              <a:lnSpc>
                <a:spcPct val="90000"/>
              </a:lnSpc>
              <a:spcBef>
                <a:spcPts val="455"/>
              </a:spcBef>
              <a:spcAft>
                <a:spcPts val="0"/>
              </a:spcAft>
              <a:buSzPts val="1800"/>
              <a:buFont typeface="Arial"/>
              <a:buChar char="•"/>
            </a:pPr>
            <a:r>
              <a:rPr lang="en-US" sz="2000">
                <a:solidFill>
                  <a:schemeClr val="lt1"/>
                </a:solidFill>
              </a:rPr>
              <a:t>Presbyterian Homes and Services</a:t>
            </a:r>
            <a:endParaRPr/>
          </a:p>
          <a:p>
            <a:pPr marL="457200" lvl="0" indent="-342900" algn="ctr" rtl="0">
              <a:lnSpc>
                <a:spcPct val="90000"/>
              </a:lnSpc>
              <a:spcBef>
                <a:spcPts val="455"/>
              </a:spcBef>
              <a:spcAft>
                <a:spcPts val="0"/>
              </a:spcAft>
              <a:buSzPts val="1800"/>
              <a:buFont typeface="Arial"/>
              <a:buChar char="•"/>
            </a:pPr>
            <a:r>
              <a:rPr lang="en-US" sz="2000">
                <a:solidFill>
                  <a:schemeClr val="lt1"/>
                </a:solidFill>
              </a:rPr>
              <a:t>PointClick Care</a:t>
            </a:r>
            <a:endParaRPr/>
          </a:p>
          <a:p>
            <a:pPr marL="457200" lvl="0" indent="-342900" algn="ctr" rtl="0">
              <a:lnSpc>
                <a:spcPct val="90000"/>
              </a:lnSpc>
              <a:spcBef>
                <a:spcPts val="455"/>
              </a:spcBef>
              <a:spcAft>
                <a:spcPts val="0"/>
              </a:spcAft>
              <a:buSzPts val="1800"/>
              <a:buFont typeface="Arial"/>
              <a:buChar char="•"/>
            </a:pPr>
            <a:r>
              <a:rPr lang="en-US" sz="2000">
                <a:solidFill>
                  <a:schemeClr val="lt1"/>
                </a:solidFill>
              </a:rPr>
              <a:t>Sterling Long Term Care Pharmacy</a:t>
            </a:r>
            <a:endParaRPr/>
          </a:p>
          <a:p>
            <a:pPr marL="457200" lvl="0" indent="-342900" algn="ctr" rtl="0">
              <a:lnSpc>
                <a:spcPct val="90000"/>
              </a:lnSpc>
              <a:spcBef>
                <a:spcPts val="455"/>
              </a:spcBef>
              <a:spcAft>
                <a:spcPts val="0"/>
              </a:spcAft>
              <a:buSzPts val="1800"/>
              <a:buFont typeface="Arial"/>
              <a:buChar char="•"/>
            </a:pPr>
            <a:r>
              <a:rPr lang="en-US" sz="2000">
                <a:solidFill>
                  <a:schemeClr val="lt1"/>
                </a:solidFill>
              </a:rPr>
              <a:t>Thrifty White Pharmacy</a:t>
            </a:r>
            <a:endParaRPr/>
          </a:p>
          <a:p>
            <a:pPr marL="457200" lvl="0" indent="-342900" algn="ctr" rtl="0">
              <a:lnSpc>
                <a:spcPct val="90000"/>
              </a:lnSpc>
              <a:spcBef>
                <a:spcPts val="455"/>
              </a:spcBef>
              <a:spcAft>
                <a:spcPts val="0"/>
              </a:spcAft>
              <a:buSzPts val="1800"/>
              <a:buFont typeface="Arial"/>
              <a:buChar char="•"/>
            </a:pPr>
            <a:r>
              <a:rPr lang="en-US" sz="2000">
                <a:solidFill>
                  <a:schemeClr val="lt1"/>
                </a:solidFill>
              </a:rPr>
              <a:t>UMN, Center for Health Aging and Innovation</a:t>
            </a:r>
            <a:endParaRPr sz="2000">
              <a:solidFill>
                <a:schemeClr val="lt1"/>
              </a:solidFill>
            </a:endParaRPr>
          </a:p>
          <a:p>
            <a:pPr marL="457200" lvl="0" indent="-228600" algn="l" rtl="0">
              <a:lnSpc>
                <a:spcPct val="90000"/>
              </a:lnSpc>
              <a:spcBef>
                <a:spcPts val="455"/>
              </a:spcBef>
              <a:spcAft>
                <a:spcPts val="0"/>
              </a:spcAft>
              <a:buClr>
                <a:schemeClr val="dk1"/>
              </a:buClr>
              <a:buSzPts val="1800"/>
              <a:buNone/>
            </a:pPr>
            <a:endParaRPr>
              <a:solidFill>
                <a:schemeClr val="lt1"/>
              </a:solidFill>
            </a:endParaRPr>
          </a:p>
        </p:txBody>
      </p:sp>
      <p:sp>
        <p:nvSpPr>
          <p:cNvPr id="112" name="Google Shape;112;p24"/>
          <p:cNvSpPr txBox="1"/>
          <p:nvPr/>
        </p:nvSpPr>
        <p:spPr>
          <a:xfrm>
            <a:off x="789735" y="1298858"/>
            <a:ext cx="10943130" cy="680855"/>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000"/>
              <a:buFont typeface="Arial"/>
              <a:buNone/>
            </a:pPr>
            <a:r>
              <a:rPr lang="en-US" sz="2000" b="0" i="1" u="none" strike="noStrike" cap="none">
                <a:solidFill>
                  <a:schemeClr val="dk1"/>
                </a:solidFill>
                <a:latin typeface="Calibri"/>
                <a:ea typeface="Calibri"/>
                <a:cs typeface="Calibri"/>
                <a:sym typeface="Calibri"/>
              </a:rPr>
              <a:t>This course has not been funded by educational grants or in-kind grants. We are thankful for the participation of our exhibitors and invite you to visit the exhibit hall during breaks.</a:t>
            </a:r>
            <a:endParaRPr/>
          </a:p>
          <a:p>
            <a:pPr marL="0" marR="0" lvl="0" indent="0" algn="l" rtl="0">
              <a:lnSpc>
                <a:spcPct val="90000"/>
              </a:lnSpc>
              <a:spcBef>
                <a:spcPts val="0"/>
              </a:spcBef>
              <a:spcAft>
                <a:spcPts val="0"/>
              </a:spcAft>
              <a:buClr>
                <a:schemeClr val="dk1"/>
              </a:buClr>
              <a:buSzPts val="2000"/>
              <a:buFont typeface="Arial"/>
              <a:buNone/>
            </a:pPr>
            <a:endParaRPr sz="2000" b="0" i="1" u="none" strike="noStrike" cap="none">
              <a:solidFill>
                <a:schemeClr val="dk1"/>
              </a:solidFill>
              <a:latin typeface="Calibri"/>
              <a:ea typeface="Calibri"/>
              <a:cs typeface="Calibri"/>
              <a:sym typeface="Calibri"/>
            </a:endParaRPr>
          </a:p>
          <a:p>
            <a:pPr marL="0" marR="0" lvl="0" indent="0" algn="l" rtl="0">
              <a:lnSpc>
                <a:spcPct val="90000"/>
              </a:lnSpc>
              <a:spcBef>
                <a:spcPts val="455"/>
              </a:spcBef>
              <a:spcAft>
                <a:spcPts val="0"/>
              </a:spcAft>
              <a:buClr>
                <a:schemeClr val="dk1"/>
              </a:buClr>
              <a:buSzPts val="1600"/>
              <a:buFont typeface="Arial"/>
              <a:buNone/>
            </a:pPr>
            <a:endParaRPr sz="1600" b="0" i="0" u="none" strike="noStrike" cap="none">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5"/>
          <p:cNvSpPr/>
          <p:nvPr/>
        </p:nvSpPr>
        <p:spPr>
          <a:xfrm>
            <a:off x="2417944" y="6038192"/>
            <a:ext cx="7118818" cy="819808"/>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
        <p:nvSpPr>
          <p:cNvPr id="118" name="Google Shape;118;p25"/>
          <p:cNvSpPr txBox="1">
            <a:spLocks noGrp="1"/>
          </p:cNvSpPr>
          <p:nvPr>
            <p:ph type="title"/>
          </p:nvPr>
        </p:nvSpPr>
        <p:spPr>
          <a:xfrm>
            <a:off x="837032" y="365279"/>
            <a:ext cx="10518298" cy="1053966"/>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800"/>
              <a:buNone/>
            </a:pPr>
            <a:r>
              <a:rPr lang="en-US" sz="3200" b="1"/>
              <a:t>Acknowledgement of Support</a:t>
            </a:r>
            <a:endParaRPr sz="3200"/>
          </a:p>
        </p:txBody>
      </p:sp>
      <p:sp>
        <p:nvSpPr>
          <p:cNvPr id="119" name="Google Shape;119;p25"/>
          <p:cNvSpPr txBox="1"/>
          <p:nvPr/>
        </p:nvSpPr>
        <p:spPr>
          <a:xfrm>
            <a:off x="745769" y="2166677"/>
            <a:ext cx="10463168" cy="3684551"/>
          </a:xfrm>
          <a:prstGeom prst="rect">
            <a:avLst/>
          </a:prstGeom>
          <a:solidFill>
            <a:srgbClr val="81112B"/>
          </a:solidFill>
          <a:ln>
            <a:noFill/>
          </a:ln>
        </p:spPr>
        <p:txBody>
          <a:bodyPr spcFirstLastPara="1" wrap="square" lIns="91425" tIns="45700" rIns="91425" bIns="45700" anchor="t" anchorCtr="0">
            <a:normAutofit fontScale="92500" lnSpcReduction="20000"/>
          </a:bodyPr>
          <a:lstStyle/>
          <a:p>
            <a:pPr marL="114300" marR="0" lvl="0" indent="0" algn="ctr" rtl="0">
              <a:lnSpc>
                <a:spcPct val="90000"/>
              </a:lnSpc>
              <a:spcBef>
                <a:spcPts val="455"/>
              </a:spcBef>
              <a:spcAft>
                <a:spcPts val="0"/>
              </a:spcAft>
              <a:buClr>
                <a:schemeClr val="dk1"/>
              </a:buClr>
              <a:buSzPct val="64864"/>
              <a:buFont typeface="Arial"/>
              <a:buNone/>
            </a:pPr>
            <a:r>
              <a:rPr lang="en-US" sz="3000" b="1" i="0" u="none" strike="noStrike" cap="none">
                <a:solidFill>
                  <a:schemeClr val="lt1"/>
                </a:solidFill>
                <a:latin typeface="Calibri"/>
                <a:ea typeface="Calibri"/>
                <a:cs typeface="Calibri"/>
                <a:sym typeface="Calibri"/>
              </a:rPr>
              <a:t>BRONZE LEVEL</a:t>
            </a:r>
            <a:endParaRPr/>
          </a:p>
          <a:p>
            <a:pPr marL="457200" marR="0" lvl="0" indent="-342900" algn="ctr" rtl="0">
              <a:lnSpc>
                <a:spcPct val="90000"/>
              </a:lnSpc>
              <a:spcBef>
                <a:spcPts val="455"/>
              </a:spcBef>
              <a:spcAft>
                <a:spcPts val="0"/>
              </a:spcAft>
              <a:buClr>
                <a:schemeClr val="dk1"/>
              </a:buClr>
              <a:buSzPct val="88452"/>
              <a:buFont typeface="Arial"/>
              <a:buChar char="•"/>
            </a:pPr>
            <a:r>
              <a:rPr lang="en-US" sz="2200" b="0" i="0" u="none" strike="noStrike" cap="none">
                <a:solidFill>
                  <a:schemeClr val="lt1"/>
                </a:solidFill>
                <a:latin typeface="Calibri"/>
                <a:ea typeface="Calibri"/>
                <a:cs typeface="Calibri"/>
                <a:sym typeface="Calibri"/>
              </a:rPr>
              <a:t>Apex Medical</a:t>
            </a:r>
            <a:endParaRPr/>
          </a:p>
          <a:p>
            <a:pPr marL="457200" marR="0" lvl="0" indent="-342900" algn="ctr" rtl="0">
              <a:lnSpc>
                <a:spcPct val="90000"/>
              </a:lnSpc>
              <a:spcBef>
                <a:spcPts val="455"/>
              </a:spcBef>
              <a:spcAft>
                <a:spcPts val="0"/>
              </a:spcAft>
              <a:buClr>
                <a:schemeClr val="dk1"/>
              </a:buClr>
              <a:buSzPct val="88452"/>
              <a:buFont typeface="Arial"/>
              <a:buChar char="•"/>
            </a:pPr>
            <a:r>
              <a:rPr lang="en-US" sz="2200" b="0" i="0" u="none" strike="noStrike" cap="none">
                <a:solidFill>
                  <a:schemeClr val="lt1"/>
                </a:solidFill>
                <a:latin typeface="Calibri"/>
                <a:ea typeface="Calibri"/>
                <a:cs typeface="Calibri"/>
                <a:sym typeface="Calibri"/>
              </a:rPr>
              <a:t>Benedictine</a:t>
            </a:r>
            <a:endParaRPr/>
          </a:p>
          <a:p>
            <a:pPr marL="457200" marR="0" lvl="0" indent="-342900" algn="ctr" rtl="0">
              <a:lnSpc>
                <a:spcPct val="90000"/>
              </a:lnSpc>
              <a:spcBef>
                <a:spcPts val="455"/>
              </a:spcBef>
              <a:spcAft>
                <a:spcPts val="0"/>
              </a:spcAft>
              <a:buClr>
                <a:schemeClr val="dk1"/>
              </a:buClr>
              <a:buSzPct val="88452"/>
              <a:buFont typeface="Arial"/>
              <a:buChar char="•"/>
            </a:pPr>
            <a:r>
              <a:rPr lang="en-US" sz="2200" b="0" i="0" u="none" strike="noStrike" cap="none">
                <a:solidFill>
                  <a:schemeClr val="lt1"/>
                </a:solidFill>
                <a:latin typeface="Calibri"/>
                <a:ea typeface="Calibri"/>
                <a:cs typeface="Calibri"/>
                <a:sym typeface="Calibri"/>
              </a:rPr>
              <a:t>Care Providers of Minnesota</a:t>
            </a:r>
            <a:endParaRPr/>
          </a:p>
          <a:p>
            <a:pPr marL="457200" marR="0" lvl="0" indent="-342900" algn="ctr" rtl="0">
              <a:lnSpc>
                <a:spcPct val="90000"/>
              </a:lnSpc>
              <a:spcBef>
                <a:spcPts val="455"/>
              </a:spcBef>
              <a:spcAft>
                <a:spcPts val="0"/>
              </a:spcAft>
              <a:buClr>
                <a:schemeClr val="dk1"/>
              </a:buClr>
              <a:buSzPct val="88452"/>
              <a:buFont typeface="Arial"/>
              <a:buChar char="•"/>
            </a:pPr>
            <a:r>
              <a:rPr lang="en-US" sz="2200" b="0" i="0" u="none" strike="noStrike" cap="none">
                <a:solidFill>
                  <a:schemeClr val="lt1"/>
                </a:solidFill>
                <a:latin typeface="Calibri"/>
                <a:ea typeface="Calibri"/>
                <a:cs typeface="Calibri"/>
                <a:sym typeface="Calibri"/>
              </a:rPr>
              <a:t>Compassion &amp; Choices</a:t>
            </a:r>
            <a:endParaRPr/>
          </a:p>
          <a:p>
            <a:pPr marL="457200" marR="0" lvl="0" indent="-342900" algn="ctr" rtl="0">
              <a:lnSpc>
                <a:spcPct val="90000"/>
              </a:lnSpc>
              <a:spcBef>
                <a:spcPts val="455"/>
              </a:spcBef>
              <a:spcAft>
                <a:spcPts val="0"/>
              </a:spcAft>
              <a:buClr>
                <a:schemeClr val="dk1"/>
              </a:buClr>
              <a:buSzPct val="88452"/>
              <a:buFont typeface="Arial"/>
              <a:buChar char="•"/>
            </a:pPr>
            <a:r>
              <a:rPr lang="en-US" sz="2200" b="0" i="0" u="none" strike="noStrike" cap="none">
                <a:solidFill>
                  <a:schemeClr val="lt1"/>
                </a:solidFill>
                <a:latin typeface="Calibri"/>
                <a:ea typeface="Calibri"/>
                <a:cs typeface="Calibri"/>
                <a:sym typeface="Calibri"/>
              </a:rPr>
              <a:t>GeneSight – Myriad Genetics</a:t>
            </a:r>
            <a:endParaRPr/>
          </a:p>
          <a:p>
            <a:pPr marL="457200" marR="0" lvl="0" indent="-342900" algn="ctr" rtl="0">
              <a:lnSpc>
                <a:spcPct val="90000"/>
              </a:lnSpc>
              <a:spcBef>
                <a:spcPts val="455"/>
              </a:spcBef>
              <a:spcAft>
                <a:spcPts val="0"/>
              </a:spcAft>
              <a:buClr>
                <a:schemeClr val="dk1"/>
              </a:buClr>
              <a:buSzPct val="88452"/>
              <a:buFont typeface="Arial"/>
              <a:buChar char="•"/>
            </a:pPr>
            <a:r>
              <a:rPr lang="en-US" sz="2200" b="0" i="0" u="none" strike="noStrike" cap="none">
                <a:solidFill>
                  <a:schemeClr val="lt1"/>
                </a:solidFill>
                <a:latin typeface="Calibri"/>
                <a:ea typeface="Calibri"/>
                <a:cs typeface="Calibri"/>
                <a:sym typeface="Calibri"/>
              </a:rPr>
              <a:t>Genevive</a:t>
            </a:r>
            <a:endParaRPr sz="2200" b="0" i="0" u="none" strike="noStrike" cap="none">
              <a:solidFill>
                <a:schemeClr val="lt1"/>
              </a:solidFill>
              <a:latin typeface="Calibri"/>
              <a:ea typeface="Calibri"/>
              <a:cs typeface="Calibri"/>
              <a:sym typeface="Calibri"/>
            </a:endParaRPr>
          </a:p>
          <a:p>
            <a:pPr marL="457200" marR="0" lvl="0" indent="-342900" algn="ctr" rtl="0">
              <a:lnSpc>
                <a:spcPct val="90000"/>
              </a:lnSpc>
              <a:spcBef>
                <a:spcPts val="455"/>
              </a:spcBef>
              <a:spcAft>
                <a:spcPts val="0"/>
              </a:spcAft>
              <a:buClr>
                <a:schemeClr val="dk1"/>
              </a:buClr>
              <a:buSzPct val="88452"/>
              <a:buFont typeface="Arial"/>
              <a:buChar char="•"/>
            </a:pPr>
            <a:r>
              <a:rPr lang="en-US" sz="2200" b="0" i="0" u="none" strike="noStrike" cap="none">
                <a:solidFill>
                  <a:schemeClr val="lt1"/>
                </a:solidFill>
                <a:latin typeface="Calibri"/>
                <a:ea typeface="Calibri"/>
                <a:cs typeface="Calibri"/>
                <a:sym typeface="Calibri"/>
              </a:rPr>
              <a:t>Guardian Pharmacy Minnesota</a:t>
            </a:r>
            <a:endParaRPr/>
          </a:p>
          <a:p>
            <a:pPr marL="457200" marR="0" lvl="0" indent="-342900" algn="ctr" rtl="0">
              <a:lnSpc>
                <a:spcPct val="90000"/>
              </a:lnSpc>
              <a:spcBef>
                <a:spcPts val="455"/>
              </a:spcBef>
              <a:spcAft>
                <a:spcPts val="0"/>
              </a:spcAft>
              <a:buClr>
                <a:schemeClr val="dk1"/>
              </a:buClr>
              <a:buSzPct val="88452"/>
              <a:buFont typeface="Arial"/>
              <a:buChar char="•"/>
            </a:pPr>
            <a:r>
              <a:rPr lang="en-US" sz="2200" b="0" i="0" u="none" strike="noStrike" cap="none">
                <a:solidFill>
                  <a:schemeClr val="lt1"/>
                </a:solidFill>
                <a:latin typeface="Calibri"/>
                <a:ea typeface="Calibri"/>
                <a:cs typeface="Calibri"/>
                <a:sym typeface="Calibri"/>
              </a:rPr>
              <a:t>LeadingAge Minnesota</a:t>
            </a:r>
            <a:endParaRPr/>
          </a:p>
          <a:p>
            <a:pPr marL="457200" marR="0" lvl="0" indent="-342900" algn="ctr" rtl="0">
              <a:lnSpc>
                <a:spcPct val="90000"/>
              </a:lnSpc>
              <a:spcBef>
                <a:spcPts val="455"/>
              </a:spcBef>
              <a:spcAft>
                <a:spcPts val="0"/>
              </a:spcAft>
              <a:buClr>
                <a:schemeClr val="dk1"/>
              </a:buClr>
              <a:buSzPct val="88452"/>
              <a:buFont typeface="Arial"/>
              <a:buChar char="•"/>
            </a:pPr>
            <a:r>
              <a:rPr lang="en-US" sz="2200" b="0" i="0" u="none" strike="noStrike" cap="none">
                <a:solidFill>
                  <a:schemeClr val="lt1"/>
                </a:solidFill>
                <a:latin typeface="Calibri"/>
                <a:ea typeface="Calibri"/>
                <a:cs typeface="Calibri"/>
                <a:sym typeface="Calibri"/>
              </a:rPr>
              <a:t>Neurocrine Biosciences</a:t>
            </a:r>
            <a:endParaRPr/>
          </a:p>
          <a:p>
            <a:pPr marL="457200" marR="0" lvl="0" indent="-342900" algn="ctr" rtl="0">
              <a:lnSpc>
                <a:spcPct val="90000"/>
              </a:lnSpc>
              <a:spcBef>
                <a:spcPts val="455"/>
              </a:spcBef>
              <a:spcAft>
                <a:spcPts val="0"/>
              </a:spcAft>
              <a:buClr>
                <a:schemeClr val="dk1"/>
              </a:buClr>
              <a:buSzPct val="88452"/>
              <a:buFont typeface="Arial"/>
              <a:buChar char="•"/>
            </a:pPr>
            <a:r>
              <a:rPr lang="en-US" sz="2200" b="0" i="0" u="none" strike="noStrike" cap="none">
                <a:solidFill>
                  <a:schemeClr val="lt1"/>
                </a:solidFill>
                <a:latin typeface="Calibri"/>
                <a:ea typeface="Calibri"/>
                <a:cs typeface="Calibri"/>
                <a:sym typeface="Calibri"/>
              </a:rPr>
              <a:t>Nura Pain Clinics Edina/Coon Rapids</a:t>
            </a:r>
            <a:endParaRPr/>
          </a:p>
          <a:p>
            <a:pPr marL="457200" marR="0" lvl="0" indent="-342900" algn="ctr" rtl="0">
              <a:lnSpc>
                <a:spcPct val="90000"/>
              </a:lnSpc>
              <a:spcBef>
                <a:spcPts val="455"/>
              </a:spcBef>
              <a:spcAft>
                <a:spcPts val="0"/>
              </a:spcAft>
              <a:buClr>
                <a:schemeClr val="dk1"/>
              </a:buClr>
              <a:buSzPct val="88452"/>
              <a:buFont typeface="Arial"/>
              <a:buChar char="•"/>
            </a:pPr>
            <a:r>
              <a:rPr lang="en-US" sz="2200" b="0" i="0" u="none" strike="noStrike" cap="none">
                <a:solidFill>
                  <a:schemeClr val="lt1"/>
                </a:solidFill>
                <a:latin typeface="Calibri"/>
                <a:ea typeface="Calibri"/>
                <a:cs typeface="Calibri"/>
                <a:sym typeface="Calibri"/>
              </a:rPr>
              <a:t>Pfizer</a:t>
            </a:r>
            <a:endParaRPr/>
          </a:p>
          <a:p>
            <a:pPr marL="457200" marR="0" lvl="0" indent="-228600" algn="ctr" rtl="0">
              <a:lnSpc>
                <a:spcPct val="90000"/>
              </a:lnSpc>
              <a:spcBef>
                <a:spcPts val="455"/>
              </a:spcBef>
              <a:spcAft>
                <a:spcPts val="0"/>
              </a:spcAft>
              <a:buClr>
                <a:schemeClr val="dk1"/>
              </a:buClr>
              <a:buSzPct val="121621"/>
              <a:buFont typeface="Arial"/>
              <a:buNone/>
            </a:pPr>
            <a:endParaRPr sz="1600" b="0" i="0" u="none" strike="noStrike" cap="none">
              <a:solidFill>
                <a:schemeClr val="lt1"/>
              </a:solidFill>
              <a:latin typeface="Calibri"/>
              <a:ea typeface="Calibri"/>
              <a:cs typeface="Calibri"/>
              <a:sym typeface="Calibri"/>
            </a:endParaRPr>
          </a:p>
          <a:p>
            <a:pPr marL="114300" marR="0" lvl="0" indent="0" algn="ctr" rtl="0">
              <a:lnSpc>
                <a:spcPct val="90000"/>
              </a:lnSpc>
              <a:spcBef>
                <a:spcPts val="455"/>
              </a:spcBef>
              <a:spcAft>
                <a:spcPts val="0"/>
              </a:spcAft>
              <a:buClr>
                <a:schemeClr val="dk1"/>
              </a:buClr>
              <a:buSzPct val="152863"/>
              <a:buFont typeface="Arial"/>
              <a:buNone/>
            </a:pPr>
            <a:endParaRPr sz="1273" b="1" i="0" u="none" strike="noStrike" cap="none">
              <a:solidFill>
                <a:schemeClr val="lt1"/>
              </a:solidFill>
              <a:latin typeface="Calibri"/>
              <a:ea typeface="Calibri"/>
              <a:cs typeface="Calibri"/>
              <a:sym typeface="Calibri"/>
            </a:endParaRPr>
          </a:p>
        </p:txBody>
      </p:sp>
      <p:sp>
        <p:nvSpPr>
          <p:cNvPr id="120" name="Google Shape;120;p25"/>
          <p:cNvSpPr txBox="1"/>
          <p:nvPr/>
        </p:nvSpPr>
        <p:spPr>
          <a:xfrm>
            <a:off x="654507" y="6038192"/>
            <a:ext cx="10554430" cy="741084"/>
          </a:xfrm>
          <a:prstGeom prst="rect">
            <a:avLst/>
          </a:prstGeom>
          <a:solidFill>
            <a:srgbClr val="81112B"/>
          </a:solidFill>
          <a:ln>
            <a:noFill/>
          </a:ln>
        </p:spPr>
        <p:txBody>
          <a:bodyPr spcFirstLastPara="1" wrap="square" lIns="91425" tIns="45700" rIns="91425" bIns="45700" anchor="t" anchorCtr="0">
            <a:normAutofit lnSpcReduction="10000"/>
          </a:bodyPr>
          <a:lstStyle/>
          <a:p>
            <a:pPr marL="114300" marR="0" lvl="0" indent="0" algn="ctr" rtl="0">
              <a:lnSpc>
                <a:spcPct val="90000"/>
              </a:lnSpc>
              <a:spcBef>
                <a:spcPts val="455"/>
              </a:spcBef>
              <a:spcAft>
                <a:spcPts val="0"/>
              </a:spcAft>
              <a:buClr>
                <a:schemeClr val="dk1"/>
              </a:buClr>
              <a:buSzPts val="1800"/>
              <a:buFont typeface="Arial"/>
              <a:buNone/>
            </a:pPr>
            <a:r>
              <a:rPr lang="en-US" sz="1600" b="1">
                <a:solidFill>
                  <a:schemeClr val="lt1"/>
                </a:solidFill>
                <a:latin typeface="Calibri"/>
                <a:ea typeface="Calibri"/>
                <a:cs typeface="Calibri"/>
                <a:sym typeface="Calibri"/>
              </a:rPr>
              <a:t>Lanyards</a:t>
            </a:r>
            <a:r>
              <a:rPr lang="en-US" sz="1600" b="1" i="0" u="none" strike="noStrike" cap="none">
                <a:solidFill>
                  <a:schemeClr val="lt1"/>
                </a:solidFill>
                <a:latin typeface="Calibri"/>
                <a:ea typeface="Calibri"/>
                <a:cs typeface="Calibri"/>
                <a:sym typeface="Calibri"/>
              </a:rPr>
              <a:t> provided by Mary T. Inc. Housing and Healthcare</a:t>
            </a:r>
            <a:br>
              <a:rPr lang="en-US" sz="1600" b="1" i="0" u="none" strike="noStrike" cap="none">
                <a:solidFill>
                  <a:schemeClr val="lt1"/>
                </a:solidFill>
                <a:latin typeface="Calibri"/>
                <a:ea typeface="Calibri"/>
                <a:cs typeface="Calibri"/>
                <a:sym typeface="Calibri"/>
              </a:rPr>
            </a:br>
            <a:r>
              <a:rPr lang="en-US" sz="1600" b="1" i="0" u="none" strike="noStrike" cap="none">
                <a:solidFill>
                  <a:schemeClr val="lt1"/>
                </a:solidFill>
                <a:latin typeface="Calibri"/>
                <a:ea typeface="Calibri"/>
                <a:cs typeface="Calibri"/>
                <a:sym typeface="Calibri"/>
              </a:rPr>
              <a:t>Beverage Station Provided by Acadia Pharmaceuticals</a:t>
            </a:r>
            <a:endParaRPr sz="1600" b="1" i="0" u="none" strike="noStrike" cap="none">
              <a:solidFill>
                <a:schemeClr val="lt1"/>
              </a:solidFill>
              <a:latin typeface="Calibri"/>
              <a:ea typeface="Calibri"/>
              <a:cs typeface="Calibri"/>
              <a:sym typeface="Calibri"/>
            </a:endParaRPr>
          </a:p>
          <a:p>
            <a:pPr marL="457200" marR="0" lvl="0" indent="-228600" algn="l" rtl="0">
              <a:lnSpc>
                <a:spcPct val="90000"/>
              </a:lnSpc>
              <a:spcBef>
                <a:spcPts val="455"/>
              </a:spcBef>
              <a:spcAft>
                <a:spcPts val="0"/>
              </a:spcAft>
              <a:buClr>
                <a:schemeClr val="dk1"/>
              </a:buClr>
              <a:buSzPts val="1800"/>
              <a:buFont typeface="Arial"/>
              <a:buNone/>
            </a:pPr>
            <a:endParaRPr sz="1273" b="0" i="0" u="none" strike="noStrike" cap="none">
              <a:solidFill>
                <a:schemeClr val="dk1"/>
              </a:solidFill>
              <a:latin typeface="Calibri"/>
              <a:ea typeface="Calibri"/>
              <a:cs typeface="Calibri"/>
              <a:sym typeface="Calibri"/>
            </a:endParaRPr>
          </a:p>
        </p:txBody>
      </p:sp>
      <p:sp>
        <p:nvSpPr>
          <p:cNvPr id="121" name="Google Shape;121;p25"/>
          <p:cNvSpPr txBox="1"/>
          <p:nvPr/>
        </p:nvSpPr>
        <p:spPr>
          <a:xfrm>
            <a:off x="789735" y="1298858"/>
            <a:ext cx="10943130" cy="680855"/>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2000"/>
              <a:buFont typeface="Arial"/>
              <a:buNone/>
            </a:pPr>
            <a:r>
              <a:rPr lang="en-US" sz="2000" b="0" i="1" u="none" strike="noStrike" cap="none">
                <a:solidFill>
                  <a:schemeClr val="dk1"/>
                </a:solidFill>
                <a:latin typeface="Calibri"/>
                <a:ea typeface="Calibri"/>
                <a:cs typeface="Calibri"/>
                <a:sym typeface="Calibri"/>
              </a:rPr>
              <a:t>This course has not been funded by educational grants or in-kind grants. We are thankful for the participation of our exhibitors and invite you to visit the exhibit hall during breaks.</a:t>
            </a:r>
            <a:endParaRPr/>
          </a:p>
          <a:p>
            <a:pPr marL="0" marR="0" lvl="0" indent="0" algn="l" rtl="0">
              <a:lnSpc>
                <a:spcPct val="90000"/>
              </a:lnSpc>
              <a:spcBef>
                <a:spcPts val="0"/>
              </a:spcBef>
              <a:spcAft>
                <a:spcPts val="0"/>
              </a:spcAft>
              <a:buClr>
                <a:schemeClr val="dk1"/>
              </a:buClr>
              <a:buSzPts val="2000"/>
              <a:buFont typeface="Arial"/>
              <a:buNone/>
            </a:pPr>
            <a:endParaRPr sz="2000" b="0" i="1" u="none" strike="noStrike" cap="none">
              <a:solidFill>
                <a:schemeClr val="dk1"/>
              </a:solidFill>
              <a:latin typeface="Calibri"/>
              <a:ea typeface="Calibri"/>
              <a:cs typeface="Calibri"/>
              <a:sym typeface="Calibri"/>
            </a:endParaRPr>
          </a:p>
          <a:p>
            <a:pPr marL="0" marR="0" lvl="0" indent="0" algn="l" rtl="0">
              <a:lnSpc>
                <a:spcPct val="90000"/>
              </a:lnSpc>
              <a:spcBef>
                <a:spcPts val="455"/>
              </a:spcBef>
              <a:spcAft>
                <a:spcPts val="0"/>
              </a:spcAft>
              <a:buClr>
                <a:schemeClr val="dk1"/>
              </a:buClr>
              <a:buSzPts val="1600"/>
              <a:buFont typeface="Arial"/>
              <a:buNone/>
            </a:pPr>
            <a:endParaRPr sz="1600" b="0" i="0" u="none" strike="noStrike" cap="none">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1"/>
          <p:cNvSpPr txBox="1">
            <a:spLocks noGrp="1"/>
          </p:cNvSpPr>
          <p:nvPr>
            <p:ph type="title"/>
          </p:nvPr>
        </p:nvSpPr>
        <p:spPr>
          <a:xfrm>
            <a:off x="447933" y="171811"/>
            <a:ext cx="10940603" cy="101931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200"/>
              <a:buFont typeface="Calibri"/>
              <a:buNone/>
            </a:pPr>
            <a:r>
              <a:rPr lang="en-US" sz="3200" b="1"/>
              <a:t>Questions? </a:t>
            </a:r>
            <a:endParaRPr sz="3200" b="1"/>
          </a:p>
        </p:txBody>
      </p:sp>
      <p:sp>
        <p:nvSpPr>
          <p:cNvPr id="127" name="Google Shape;127;p11"/>
          <p:cNvSpPr txBox="1">
            <a:spLocks noGrp="1"/>
          </p:cNvSpPr>
          <p:nvPr>
            <p:ph type="body" idx="1"/>
          </p:nvPr>
        </p:nvSpPr>
        <p:spPr>
          <a:xfrm>
            <a:off x="445406" y="1557849"/>
            <a:ext cx="10943130" cy="4504623"/>
          </a:xfrm>
          <a:prstGeom prst="rect">
            <a:avLst/>
          </a:prstGeom>
          <a:noFill/>
          <a:ln>
            <a:noFill/>
          </a:ln>
        </p:spPr>
        <p:txBody>
          <a:bodyPr spcFirstLastPara="1" wrap="square" lIns="91425" tIns="45700" rIns="91425" bIns="45700" anchor="t" anchorCtr="0">
            <a:normAutofit/>
          </a:bodyPr>
          <a:lstStyle/>
          <a:p>
            <a:pPr marL="103943" lvl="0" indent="-103943" algn="ctr" rtl="0">
              <a:lnSpc>
                <a:spcPct val="90000"/>
              </a:lnSpc>
              <a:spcBef>
                <a:spcPts val="0"/>
              </a:spcBef>
              <a:spcAft>
                <a:spcPts val="0"/>
              </a:spcAft>
              <a:buClr>
                <a:schemeClr val="dk1"/>
              </a:buClr>
              <a:buSzPts val="3600"/>
              <a:buNone/>
            </a:pPr>
            <a:r>
              <a:rPr lang="en-US" sz="3600"/>
              <a:t>	</a:t>
            </a:r>
            <a:endParaRPr sz="3600"/>
          </a:p>
          <a:p>
            <a:pPr marL="103943" lvl="0" indent="-103943" algn="ctr" rtl="0">
              <a:lnSpc>
                <a:spcPct val="90000"/>
              </a:lnSpc>
              <a:spcBef>
                <a:spcPts val="455"/>
              </a:spcBef>
              <a:spcAft>
                <a:spcPts val="0"/>
              </a:spcAft>
              <a:buClr>
                <a:schemeClr val="dk1"/>
              </a:buClr>
              <a:buSzPts val="3600"/>
              <a:buNone/>
            </a:pPr>
            <a:endParaRPr sz="3600"/>
          </a:p>
          <a:p>
            <a:pPr marL="103943" lvl="0" indent="-103943" algn="l" rtl="0">
              <a:lnSpc>
                <a:spcPct val="90000"/>
              </a:lnSpc>
              <a:spcBef>
                <a:spcPts val="455"/>
              </a:spcBef>
              <a:spcAft>
                <a:spcPts val="0"/>
              </a:spcAft>
              <a:buClr>
                <a:schemeClr val="dk1"/>
              </a:buClr>
              <a:buSzPts val="2400"/>
              <a:buChar char="•"/>
            </a:pPr>
            <a:r>
              <a:rPr lang="en-US" sz="2400"/>
              <a:t>Email </a:t>
            </a:r>
            <a:r>
              <a:rPr lang="en-US" sz="2400" u="sng">
                <a:solidFill>
                  <a:schemeClr val="hlink"/>
                </a:solidFill>
                <a:hlinkClick r:id="rId3"/>
              </a:rPr>
              <a:t>cme@umn.edu</a:t>
            </a:r>
            <a:r>
              <a:rPr lang="en-US" sz="2400"/>
              <a:t> if you have credit-related questions or need assistance with the CE Portal. </a:t>
            </a:r>
            <a:endParaRPr/>
          </a:p>
          <a:p>
            <a:pPr marL="0" lvl="0" indent="0" algn="l" rtl="0">
              <a:lnSpc>
                <a:spcPct val="90000"/>
              </a:lnSpc>
              <a:spcBef>
                <a:spcPts val="455"/>
              </a:spcBef>
              <a:spcAft>
                <a:spcPts val="0"/>
              </a:spcAft>
              <a:buClr>
                <a:schemeClr val="dk1"/>
              </a:buClr>
              <a:buSzPts val="2400"/>
              <a:buNone/>
            </a:pPr>
            <a:endParaRPr sz="2400"/>
          </a:p>
          <a:p>
            <a:pPr marL="103943" lvl="0" indent="-103943" algn="l" rtl="0">
              <a:lnSpc>
                <a:spcPct val="90000"/>
              </a:lnSpc>
              <a:spcBef>
                <a:spcPts val="455"/>
              </a:spcBef>
              <a:spcAft>
                <a:spcPts val="0"/>
              </a:spcAft>
              <a:buSzPts val="2400"/>
              <a:buChar char="•"/>
            </a:pPr>
            <a:r>
              <a:rPr lang="en-US" sz="2400"/>
              <a:t>Email </a:t>
            </a:r>
            <a:r>
              <a:rPr lang="en-US" sz="2400" u="sng">
                <a:solidFill>
                  <a:schemeClr val="hlink"/>
                </a:solidFill>
                <a:hlinkClick r:id="rId4"/>
              </a:rPr>
              <a:t>info@minnesotageriatrics.org</a:t>
            </a:r>
            <a:r>
              <a:rPr lang="en-US" sz="2400"/>
              <a:t>  if you have questions about the content and/or faculty or questions about MAGIC membership.</a:t>
            </a:r>
            <a:endParaRPr sz="2400"/>
          </a:p>
        </p:txBody>
      </p:sp>
      <p:pic>
        <p:nvPicPr>
          <p:cNvPr id="128" name="Google Shape;128;p11"/>
          <p:cNvPicPr preferRelativeResize="0"/>
          <p:nvPr/>
        </p:nvPicPr>
        <p:blipFill rotWithShape="1">
          <a:blip r:embed="rId5">
            <a:alphaModFix/>
          </a:blip>
          <a:srcRect/>
          <a:stretch/>
        </p:blipFill>
        <p:spPr>
          <a:xfrm>
            <a:off x="5113804" y="74262"/>
            <a:ext cx="1943371" cy="189574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Google Shape;52;p2"/>
          <p:cNvSpPr txBox="1"/>
          <p:nvPr/>
        </p:nvSpPr>
        <p:spPr>
          <a:xfrm>
            <a:off x="413657" y="504844"/>
            <a:ext cx="11638135" cy="5310739"/>
          </a:xfrm>
          <a:prstGeom prst="rect">
            <a:avLst/>
          </a:prstGeom>
          <a:noFill/>
          <a:ln>
            <a:noFill/>
          </a:ln>
        </p:spPr>
        <p:txBody>
          <a:bodyPr spcFirstLastPara="1" wrap="square" lIns="91425" tIns="45700" rIns="91425" bIns="45700" anchor="ctr" anchorCtr="0">
            <a:normAutofit/>
          </a:bodyPr>
          <a:lstStyle/>
          <a:p>
            <a:pPr marL="0" marR="0" lvl="0" indent="0" algn="l" rtl="0">
              <a:lnSpc>
                <a:spcPct val="90000"/>
              </a:lnSpc>
              <a:spcBef>
                <a:spcPts val="0"/>
              </a:spcBef>
              <a:spcAft>
                <a:spcPts val="0"/>
              </a:spcAft>
              <a:buClr>
                <a:schemeClr val="dk1"/>
              </a:buClr>
              <a:buSzPts val="3600"/>
              <a:buFont typeface="Calibri"/>
              <a:buNone/>
            </a:pPr>
            <a:r>
              <a:rPr lang="en-US" sz="3600" b="1" i="0" u="none" strike="noStrike" cap="none">
                <a:solidFill>
                  <a:schemeClr val="dk1"/>
                </a:solidFill>
                <a:latin typeface="Calibri"/>
                <a:ea typeface="Calibri"/>
                <a:cs typeface="Calibri"/>
                <a:sym typeface="Calibri"/>
              </a:rPr>
              <a:t>Provided by</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3600"/>
              <a:buFont typeface="Calibri"/>
              <a:buNone/>
            </a:pPr>
            <a:r>
              <a:rPr lang="en-US" sz="3600" b="1" i="0" u="none" strike="noStrike" cap="none">
                <a:solidFill>
                  <a:schemeClr val="dk1"/>
                </a:solidFill>
                <a:latin typeface="Calibri"/>
                <a:ea typeface="Calibri"/>
                <a:cs typeface="Calibri"/>
                <a:sym typeface="Calibri"/>
              </a:rPr>
              <a:t>	</a:t>
            </a:r>
            <a:endParaRPr sz="2001" b="0" i="0" u="none" strike="noStrike" cap="none">
              <a:solidFill>
                <a:schemeClr val="dk1"/>
              </a:solidFill>
              <a:latin typeface="Calibri"/>
              <a:ea typeface="Calibri"/>
              <a:cs typeface="Calibri"/>
              <a:sym typeface="Calibri"/>
            </a:endParaRPr>
          </a:p>
          <a:p>
            <a:pPr marL="0" marR="0" lvl="0" indent="0" algn="l" rtl="0">
              <a:lnSpc>
                <a:spcPct val="90000"/>
              </a:lnSpc>
              <a:spcBef>
                <a:spcPts val="0"/>
              </a:spcBef>
              <a:spcAft>
                <a:spcPts val="0"/>
              </a:spcAft>
              <a:buClr>
                <a:schemeClr val="dk1"/>
              </a:buClr>
              <a:buSzPts val="2400"/>
              <a:buFont typeface="Calibri"/>
              <a:buNone/>
            </a:pPr>
            <a:r>
              <a:rPr lang="en-US" sz="2000" b="0" i="0" u="none" strike="noStrike" cap="none">
                <a:solidFill>
                  <a:schemeClr val="dk1"/>
                </a:solidFill>
                <a:latin typeface="Calibri"/>
                <a:ea typeface="Calibri"/>
                <a:cs typeface="Calibri"/>
                <a:sym typeface="Calibri"/>
              </a:rPr>
              <a:t>Minnesota Association of Geriatrics Inspired Clinicians (MAGIC)</a:t>
            </a:r>
            <a:endParaRPr/>
          </a:p>
          <a:p>
            <a:pPr marL="0" marR="0" lvl="0" indent="0" algn="l" rtl="0">
              <a:lnSpc>
                <a:spcPct val="90000"/>
              </a:lnSpc>
              <a:spcBef>
                <a:spcPts val="0"/>
              </a:spcBef>
              <a:spcAft>
                <a:spcPts val="0"/>
              </a:spcAft>
              <a:buClr>
                <a:schemeClr val="dk1"/>
              </a:buClr>
              <a:buSzPts val="2400"/>
              <a:buFont typeface="Calibri"/>
              <a:buNone/>
            </a:pPr>
            <a:endParaRPr sz="20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400"/>
              <a:buFont typeface="Calibri"/>
              <a:buNone/>
            </a:pPr>
            <a:r>
              <a:rPr lang="en-US" sz="2000" b="0" i="0" u="none" strike="noStrike" cap="none">
                <a:solidFill>
                  <a:schemeClr val="dk1"/>
                </a:solidFill>
                <a:latin typeface="Calibri"/>
                <a:ea typeface="Calibri"/>
                <a:cs typeface="Calibri"/>
                <a:sym typeface="Calibri"/>
              </a:rPr>
              <a:t>University of Minnesota Medical School, Interprofessional Continuing Education</a:t>
            </a:r>
            <a:endParaRPr sz="20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400"/>
              <a:buFont typeface="Calibri"/>
              <a:buNone/>
            </a:pPr>
            <a:endParaRPr sz="2400" b="0" i="0" u="none" strike="noStrike" cap="none">
              <a:solidFill>
                <a:schemeClr val="dk1"/>
              </a:solidFill>
              <a:latin typeface="Calibri"/>
              <a:ea typeface="Calibri"/>
              <a:cs typeface="Calibri"/>
              <a:sym typeface="Calibri"/>
            </a:endParaRPr>
          </a:p>
        </p:txBody>
      </p:sp>
      <p:pic>
        <p:nvPicPr>
          <p:cNvPr id="53" name="Google Shape;53;p2"/>
          <p:cNvPicPr preferRelativeResize="0"/>
          <p:nvPr/>
        </p:nvPicPr>
        <p:blipFill rotWithShape="1">
          <a:blip r:embed="rId3">
            <a:alphaModFix/>
          </a:blip>
          <a:srcRect/>
          <a:stretch/>
        </p:blipFill>
        <p:spPr>
          <a:xfrm>
            <a:off x="5176866" y="200386"/>
            <a:ext cx="1943371" cy="189574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Google Shape;58;p3"/>
          <p:cNvSpPr txBox="1">
            <a:spLocks noGrp="1"/>
          </p:cNvSpPr>
          <p:nvPr>
            <p:ph type="title"/>
          </p:nvPr>
        </p:nvSpPr>
        <p:spPr>
          <a:xfrm>
            <a:off x="447933" y="171811"/>
            <a:ext cx="10940603" cy="101931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200"/>
              <a:buFont typeface="Calibri"/>
              <a:buNone/>
            </a:pPr>
            <a:r>
              <a:rPr lang="en-US" sz="3200" b="1"/>
              <a:t>Learning Objectives</a:t>
            </a:r>
            <a:endParaRPr sz="3200" b="1"/>
          </a:p>
        </p:txBody>
      </p:sp>
      <p:sp>
        <p:nvSpPr>
          <p:cNvPr id="59" name="Google Shape;59;p3"/>
          <p:cNvSpPr txBox="1">
            <a:spLocks noGrp="1"/>
          </p:cNvSpPr>
          <p:nvPr>
            <p:ph type="body" idx="1"/>
          </p:nvPr>
        </p:nvSpPr>
        <p:spPr>
          <a:xfrm>
            <a:off x="445406" y="1557850"/>
            <a:ext cx="10943130" cy="3188322"/>
          </a:xfrm>
          <a:prstGeom prst="rect">
            <a:avLst/>
          </a:prstGeom>
          <a:noFill/>
          <a:ln>
            <a:noFill/>
          </a:ln>
        </p:spPr>
        <p:txBody>
          <a:bodyPr spcFirstLastPara="1" wrap="square" lIns="91425" tIns="45700" rIns="91425" bIns="45700" anchor="t" anchorCtr="0">
            <a:normAutofit fontScale="85000" lnSpcReduction="20000"/>
          </a:bodyPr>
          <a:lstStyle/>
          <a:p>
            <a:pPr marL="114300" lvl="0" indent="0" algn="l" rtl="0">
              <a:lnSpc>
                <a:spcPct val="90000"/>
              </a:lnSpc>
              <a:spcBef>
                <a:spcPts val="455"/>
              </a:spcBef>
              <a:spcAft>
                <a:spcPts val="0"/>
              </a:spcAft>
              <a:buSzPct val="88235"/>
              <a:buNone/>
            </a:pPr>
            <a:r>
              <a:rPr lang="en-US" sz="2400" b="1"/>
              <a:t>At the conclusion of this course, learners should be able to:</a:t>
            </a:r>
            <a:endParaRPr/>
          </a:p>
          <a:p>
            <a:pPr marL="114300" lvl="0" indent="0" algn="l" rtl="0">
              <a:lnSpc>
                <a:spcPct val="90000"/>
              </a:lnSpc>
              <a:spcBef>
                <a:spcPts val="455"/>
              </a:spcBef>
              <a:spcAft>
                <a:spcPts val="0"/>
              </a:spcAft>
              <a:buSzPct val="88235"/>
              <a:buNone/>
            </a:pPr>
            <a:endParaRPr sz="2400"/>
          </a:p>
          <a:p>
            <a:pPr marL="457200" lvl="0" indent="-342900" algn="l" rtl="0">
              <a:lnSpc>
                <a:spcPct val="90000"/>
              </a:lnSpc>
              <a:spcBef>
                <a:spcPts val="455"/>
              </a:spcBef>
              <a:spcAft>
                <a:spcPts val="0"/>
              </a:spcAft>
              <a:buSzPct val="70588"/>
              <a:buChar char="•"/>
            </a:pPr>
            <a:r>
              <a:rPr lang="en-US" sz="3000"/>
              <a:t>Describe best practice approaches to address brain disorders among older people.</a:t>
            </a:r>
            <a:endParaRPr/>
          </a:p>
          <a:p>
            <a:pPr marL="457200" lvl="0" indent="-342900" algn="l" rtl="0">
              <a:lnSpc>
                <a:spcPct val="90000"/>
              </a:lnSpc>
              <a:spcBef>
                <a:spcPts val="455"/>
              </a:spcBef>
              <a:spcAft>
                <a:spcPts val="0"/>
              </a:spcAft>
              <a:buSzPct val="70588"/>
              <a:buChar char="•"/>
            </a:pPr>
            <a:r>
              <a:rPr lang="en-US" sz="3000"/>
              <a:t>Collaborate effectively across professions to address problems above the knees such as mental health, hearing, communication, swallowing, oral health, foot care and vision problems among older people.</a:t>
            </a:r>
            <a:endParaRPr/>
          </a:p>
          <a:p>
            <a:pPr marL="457200" lvl="0" indent="-342900" algn="l" rtl="0">
              <a:lnSpc>
                <a:spcPct val="90000"/>
              </a:lnSpc>
              <a:spcBef>
                <a:spcPts val="455"/>
              </a:spcBef>
              <a:spcAft>
                <a:spcPts val="0"/>
              </a:spcAft>
              <a:buSzPct val="70588"/>
              <a:buChar char="•"/>
            </a:pPr>
            <a:r>
              <a:rPr lang="en-US" sz="3000"/>
              <a:t>Lead efforts to respond to changes in public policy related to care of older people.</a:t>
            </a:r>
            <a:endParaRPr/>
          </a:p>
          <a:p>
            <a:pPr marL="457200" lvl="0" indent="-342900" algn="l" rtl="0">
              <a:lnSpc>
                <a:spcPct val="90000"/>
              </a:lnSpc>
              <a:spcBef>
                <a:spcPts val="455"/>
              </a:spcBef>
              <a:spcAft>
                <a:spcPts val="0"/>
              </a:spcAft>
              <a:buSzPct val="70588"/>
              <a:buChar char="•"/>
            </a:pPr>
            <a:r>
              <a:rPr lang="en-US" sz="3000"/>
              <a:t>Describe proven approaches to improving quality of care for older people.</a:t>
            </a:r>
            <a:endParaRPr/>
          </a:p>
          <a:p>
            <a:pPr marL="0" lvl="0" indent="0" algn="l" rtl="0">
              <a:lnSpc>
                <a:spcPct val="90000"/>
              </a:lnSpc>
              <a:spcBef>
                <a:spcPts val="455"/>
              </a:spcBef>
              <a:spcAft>
                <a:spcPts val="0"/>
              </a:spcAft>
              <a:buClr>
                <a:schemeClr val="dk1"/>
              </a:buClr>
              <a:buSzPct val="176470"/>
              <a:buNone/>
            </a:pPr>
            <a:endParaRPr sz="1600"/>
          </a:p>
          <a:p>
            <a:pPr marL="0" lvl="0" indent="0" algn="l" rtl="0">
              <a:lnSpc>
                <a:spcPct val="90000"/>
              </a:lnSpc>
              <a:spcBef>
                <a:spcPts val="455"/>
              </a:spcBef>
              <a:spcAft>
                <a:spcPts val="0"/>
              </a:spcAft>
              <a:buClr>
                <a:schemeClr val="dk1"/>
              </a:buClr>
              <a:buSzPct val="102941"/>
              <a:buFont typeface="Calibri"/>
              <a:buNone/>
            </a:pPr>
            <a:endParaRPr sz="1600" i="1"/>
          </a:p>
          <a:p>
            <a:pPr marL="0" lvl="0" indent="0" algn="l" rtl="0">
              <a:lnSpc>
                <a:spcPct val="90000"/>
              </a:lnSpc>
              <a:spcBef>
                <a:spcPts val="455"/>
              </a:spcBef>
              <a:spcAft>
                <a:spcPts val="0"/>
              </a:spcAft>
              <a:buClr>
                <a:schemeClr val="dk1"/>
              </a:buClr>
              <a:buSzPct val="102941"/>
              <a:buFont typeface="Calibri"/>
              <a:buNone/>
            </a:pPr>
            <a:endParaRPr sz="1600" i="1"/>
          </a:p>
        </p:txBody>
      </p:sp>
      <p:pic>
        <p:nvPicPr>
          <p:cNvPr id="60" name="Google Shape;60;p3"/>
          <p:cNvPicPr preferRelativeResize="0"/>
          <p:nvPr/>
        </p:nvPicPr>
        <p:blipFill rotWithShape="1">
          <a:blip r:embed="rId3">
            <a:alphaModFix/>
          </a:blip>
          <a:srcRect/>
          <a:stretch/>
        </p:blipFill>
        <p:spPr>
          <a:xfrm>
            <a:off x="5181600" y="38202"/>
            <a:ext cx="1181892" cy="115292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pic>
        <p:nvPicPr>
          <p:cNvPr id="65" name="Google Shape;65;p4"/>
          <p:cNvPicPr preferRelativeResize="0"/>
          <p:nvPr/>
        </p:nvPicPr>
        <p:blipFill rotWithShape="1">
          <a:blip r:embed="rId3">
            <a:alphaModFix/>
          </a:blip>
          <a:srcRect/>
          <a:stretch/>
        </p:blipFill>
        <p:spPr>
          <a:xfrm>
            <a:off x="243168" y="0"/>
            <a:ext cx="11682668" cy="6071387"/>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5"/>
          <p:cNvSpPr txBox="1">
            <a:spLocks noGrp="1"/>
          </p:cNvSpPr>
          <p:nvPr>
            <p:ph type="title"/>
          </p:nvPr>
        </p:nvSpPr>
        <p:spPr>
          <a:xfrm>
            <a:off x="447933" y="171811"/>
            <a:ext cx="10940603" cy="101931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200"/>
              <a:buFont typeface="Calibri"/>
              <a:buNone/>
            </a:pPr>
            <a:r>
              <a:rPr lang="en-US" sz="3200" b="1"/>
              <a:t>Attendance, CE Credit, and Evaluation</a:t>
            </a:r>
            <a:endParaRPr sz="3200" b="1"/>
          </a:p>
        </p:txBody>
      </p:sp>
      <p:sp>
        <p:nvSpPr>
          <p:cNvPr id="71" name="Google Shape;71;p5"/>
          <p:cNvSpPr txBox="1">
            <a:spLocks noGrp="1"/>
          </p:cNvSpPr>
          <p:nvPr>
            <p:ph type="body" idx="1"/>
          </p:nvPr>
        </p:nvSpPr>
        <p:spPr>
          <a:xfrm>
            <a:off x="510138" y="1706879"/>
            <a:ext cx="10943130" cy="4977705"/>
          </a:xfrm>
          <a:prstGeom prst="rect">
            <a:avLst/>
          </a:prstGeom>
          <a:noFill/>
          <a:ln>
            <a:noFill/>
          </a:ln>
        </p:spPr>
        <p:txBody>
          <a:bodyPr spcFirstLastPara="1" wrap="square" lIns="91425" tIns="45700" rIns="91425" bIns="45700" anchor="ctr" anchorCtr="0">
            <a:noAutofit/>
          </a:bodyPr>
          <a:lstStyle/>
          <a:p>
            <a:pPr marL="103943" lvl="0" indent="-103943" algn="l" rtl="0">
              <a:lnSpc>
                <a:spcPct val="90000"/>
              </a:lnSpc>
              <a:spcBef>
                <a:spcPts val="0"/>
              </a:spcBef>
              <a:spcAft>
                <a:spcPts val="0"/>
              </a:spcAft>
              <a:buClr>
                <a:schemeClr val="dk1"/>
              </a:buClr>
              <a:buSzPts val="1800"/>
              <a:buNone/>
            </a:pPr>
            <a:r>
              <a:rPr lang="en-US" sz="1600" b="1" i="0" u="none" strike="noStrike" cap="none">
                <a:solidFill>
                  <a:schemeClr val="dk1"/>
                </a:solidFill>
                <a:latin typeface="Calibri"/>
                <a:ea typeface="Calibri"/>
                <a:cs typeface="Calibri"/>
                <a:sym typeface="Calibri"/>
              </a:rPr>
              <a:t>YOUR ATTENDANCE WILL BE REPORTED TO UMN OCPD BY THE PLANNING TEAM	</a:t>
            </a:r>
            <a:endParaRPr sz="1600" b="0" i="0" u="none" strike="noStrike" cap="none">
              <a:solidFill>
                <a:schemeClr val="dk1"/>
              </a:solidFill>
              <a:latin typeface="Calibri"/>
              <a:ea typeface="Calibri"/>
              <a:cs typeface="Calibri"/>
              <a:sym typeface="Calibri"/>
            </a:endParaRPr>
          </a:p>
          <a:p>
            <a:pPr marL="0" marR="0" lvl="0" indent="0" algn="l" rtl="0">
              <a:lnSpc>
                <a:spcPct val="90000"/>
              </a:lnSpc>
              <a:spcBef>
                <a:spcPts val="0"/>
              </a:spcBef>
              <a:spcAft>
                <a:spcPts val="0"/>
              </a:spcAft>
              <a:buClr>
                <a:schemeClr val="dk1"/>
              </a:buClr>
              <a:buSzPts val="1800"/>
              <a:buFont typeface="Arial"/>
              <a:buNone/>
            </a:pPr>
            <a:r>
              <a:rPr lang="en-US" sz="1600" b="0" i="0" u="none" strike="noStrike" cap="none">
                <a:solidFill>
                  <a:schemeClr val="dk1"/>
                </a:solidFill>
                <a:latin typeface="Calibri"/>
                <a:ea typeface="Calibri"/>
                <a:cs typeface="Calibri"/>
                <a:sym typeface="Calibri"/>
              </a:rPr>
              <a:t>The Planning Team is using a check-in process for in-person and webinar participants to monitor who has participated in the course. They will provide the University of Minnesota’s Office of Continuing Professional Development with an attendance report. </a:t>
            </a:r>
            <a:endParaRPr sz="1600" b="0" i="0" u="none" strike="noStrike" cap="none">
              <a:solidFill>
                <a:schemeClr val="dk1"/>
              </a:solidFill>
              <a:latin typeface="Calibri"/>
              <a:ea typeface="Calibri"/>
              <a:cs typeface="Calibri"/>
              <a:sym typeface="Calibri"/>
            </a:endParaRPr>
          </a:p>
          <a:p>
            <a:pPr marL="103943" lvl="0" indent="-103943" algn="l" rtl="0">
              <a:lnSpc>
                <a:spcPct val="90000"/>
              </a:lnSpc>
              <a:spcBef>
                <a:spcPts val="0"/>
              </a:spcBef>
              <a:spcAft>
                <a:spcPts val="0"/>
              </a:spcAft>
              <a:buClr>
                <a:schemeClr val="dk1"/>
              </a:buClr>
              <a:buSzPts val="1800"/>
              <a:buNone/>
            </a:pPr>
            <a:endParaRPr sz="1600" b="0" i="0" u="none" strike="noStrike" cap="none">
              <a:solidFill>
                <a:schemeClr val="dk1"/>
              </a:solidFill>
              <a:latin typeface="Calibri"/>
              <a:ea typeface="Calibri"/>
              <a:cs typeface="Calibri"/>
              <a:sym typeface="Calibri"/>
            </a:endParaRPr>
          </a:p>
          <a:p>
            <a:pPr marL="103943" lvl="0" indent="-103943" algn="l" rtl="0">
              <a:lnSpc>
                <a:spcPct val="90000"/>
              </a:lnSpc>
              <a:spcBef>
                <a:spcPts val="0"/>
              </a:spcBef>
              <a:spcAft>
                <a:spcPts val="0"/>
              </a:spcAft>
              <a:buClr>
                <a:srgbClr val="000000"/>
              </a:buClr>
              <a:buSzPts val="1800"/>
              <a:buNone/>
            </a:pPr>
            <a:r>
              <a:rPr lang="en-US" sz="1600" b="1" i="0" u="none" strike="noStrike" cap="none">
                <a:solidFill>
                  <a:srgbClr val="000000"/>
                </a:solidFill>
                <a:latin typeface="Calibri"/>
                <a:ea typeface="Calibri"/>
                <a:cs typeface="Calibri"/>
                <a:sym typeface="Calibri"/>
              </a:rPr>
              <a:t>COMPLETE YOUR ONLINE EVALUATION </a:t>
            </a:r>
            <a:endParaRPr sz="1600" b="1" i="0" u="none" strike="noStrike" cap="none">
              <a:solidFill>
                <a:srgbClr val="000000"/>
              </a:solidFill>
              <a:latin typeface="Calibri"/>
              <a:ea typeface="Calibri"/>
              <a:cs typeface="Calibri"/>
              <a:sym typeface="Calibri"/>
            </a:endParaRPr>
          </a:p>
          <a:p>
            <a:pPr marL="103943" lvl="0" indent="-103943" algn="l" rtl="0">
              <a:lnSpc>
                <a:spcPct val="90000"/>
              </a:lnSpc>
              <a:spcBef>
                <a:spcPts val="0"/>
              </a:spcBef>
              <a:spcAft>
                <a:spcPts val="0"/>
              </a:spcAft>
              <a:buClr>
                <a:srgbClr val="000000"/>
              </a:buClr>
              <a:buSzPts val="1800"/>
              <a:buNone/>
            </a:pPr>
            <a:r>
              <a:rPr lang="en-US" sz="1600" b="0" i="0" u="none" strike="noStrike" cap="none">
                <a:solidFill>
                  <a:srgbClr val="000000"/>
                </a:solidFill>
                <a:latin typeface="Calibri"/>
                <a:ea typeface="Calibri"/>
                <a:cs typeface="Calibri"/>
                <a:sym typeface="Calibri"/>
              </a:rPr>
              <a:t>You have </a:t>
            </a:r>
            <a:r>
              <a:rPr lang="en-US" sz="1600" b="1" i="0" u="none" strike="noStrike" cap="none">
                <a:solidFill>
                  <a:srgbClr val="000000"/>
                </a:solidFill>
                <a:latin typeface="Calibri"/>
                <a:ea typeface="Calibri"/>
                <a:cs typeface="Calibri"/>
                <a:sym typeface="Calibri"/>
              </a:rPr>
              <a:t>until November 17, 2023 </a:t>
            </a:r>
            <a:r>
              <a:rPr lang="en-US" sz="1600" b="0" i="0" u="none" strike="noStrike" cap="none">
                <a:solidFill>
                  <a:srgbClr val="000000"/>
                </a:solidFill>
                <a:latin typeface="Calibri"/>
                <a:ea typeface="Calibri"/>
                <a:cs typeface="Calibri"/>
                <a:sym typeface="Calibri"/>
              </a:rPr>
              <a:t>to complete your online evaluation. </a:t>
            </a:r>
            <a:endParaRPr sz="1600" b="0" i="0" u="none" strike="noStrike" cap="none">
              <a:solidFill>
                <a:srgbClr val="000000"/>
              </a:solidFill>
              <a:latin typeface="Calibri"/>
              <a:ea typeface="Calibri"/>
              <a:cs typeface="Calibri"/>
              <a:sym typeface="Calibri"/>
            </a:endParaRPr>
          </a:p>
          <a:p>
            <a:pPr marL="103943" lvl="0" indent="-103943" algn="l" rtl="0">
              <a:lnSpc>
                <a:spcPct val="90000"/>
              </a:lnSpc>
              <a:spcBef>
                <a:spcPts val="0"/>
              </a:spcBef>
              <a:spcAft>
                <a:spcPts val="0"/>
              </a:spcAft>
              <a:buClr>
                <a:schemeClr val="dk1"/>
              </a:buClr>
              <a:buSzPts val="1800"/>
              <a:buNone/>
            </a:pPr>
            <a:endParaRPr sz="1600" b="0" i="0" u="none" strike="noStrike" cap="none">
              <a:solidFill>
                <a:srgbClr val="000000"/>
              </a:solidFill>
              <a:latin typeface="Calibri"/>
              <a:ea typeface="Calibri"/>
              <a:cs typeface="Calibri"/>
              <a:sym typeface="Calibri"/>
            </a:endParaRPr>
          </a:p>
          <a:p>
            <a:pPr marL="103943" lvl="0" indent="-103943" algn="l" rtl="0">
              <a:lnSpc>
                <a:spcPct val="90000"/>
              </a:lnSpc>
              <a:spcBef>
                <a:spcPts val="0"/>
              </a:spcBef>
              <a:spcAft>
                <a:spcPts val="0"/>
              </a:spcAft>
              <a:buClr>
                <a:srgbClr val="C00000"/>
              </a:buClr>
              <a:buSzPts val="2400"/>
              <a:buNone/>
            </a:pPr>
            <a:r>
              <a:rPr lang="en-US" sz="2000" b="1" i="0" u="none" strike="noStrike" cap="none">
                <a:solidFill>
                  <a:srgbClr val="C00000"/>
                </a:solidFill>
                <a:latin typeface="Calibri"/>
                <a:ea typeface="Calibri"/>
                <a:cs typeface="Calibri"/>
                <a:sym typeface="Calibri"/>
              </a:rPr>
              <a:t>Online Evaluation Access &amp; Certificate of Completion</a:t>
            </a:r>
            <a:endParaRPr sz="2000" b="1" i="0" u="none" strike="noStrike" cap="none">
              <a:solidFill>
                <a:srgbClr val="C00000"/>
              </a:solidFill>
              <a:latin typeface="Calibri"/>
              <a:ea typeface="Calibri"/>
              <a:cs typeface="Calibri"/>
              <a:sym typeface="Calibri"/>
            </a:endParaRPr>
          </a:p>
          <a:p>
            <a:pPr marL="519722" marR="0" lvl="2" indent="-114300" algn="l" rtl="0">
              <a:lnSpc>
                <a:spcPct val="90000"/>
              </a:lnSpc>
              <a:spcBef>
                <a:spcPts val="227"/>
              </a:spcBef>
              <a:spcAft>
                <a:spcPts val="0"/>
              </a:spcAft>
              <a:buClr>
                <a:srgbClr val="000000"/>
              </a:buClr>
              <a:buSzPts val="1800"/>
              <a:buFont typeface="Arial"/>
              <a:buChar char="•"/>
            </a:pPr>
            <a:r>
              <a:rPr lang="en-US" sz="1600" b="0" i="0" u="none" strike="noStrike" cap="none">
                <a:solidFill>
                  <a:srgbClr val="000000"/>
                </a:solidFill>
                <a:latin typeface="Calibri"/>
                <a:ea typeface="Calibri"/>
                <a:cs typeface="Calibri"/>
                <a:sym typeface="Calibri"/>
              </a:rPr>
              <a:t>Visit </a:t>
            </a:r>
            <a:r>
              <a:rPr lang="en-US" sz="1600" b="0" i="0" u="sng" strike="noStrike" cap="none">
                <a:solidFill>
                  <a:srgbClr val="000000"/>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z.umn.edu/CEPortal</a:t>
            </a:r>
            <a:r>
              <a:rPr lang="en-US" sz="1600" b="1" i="0" u="none" strike="noStrike" cap="none">
                <a:solidFill>
                  <a:srgbClr val="000000"/>
                </a:solidFill>
                <a:latin typeface="Calibri"/>
                <a:ea typeface="Calibri"/>
                <a:cs typeface="Calibri"/>
                <a:sym typeface="Calibri"/>
              </a:rPr>
              <a:t> </a:t>
            </a:r>
            <a:r>
              <a:rPr lang="en-US" sz="1600" b="0" i="0" u="none" strike="noStrike" cap="none">
                <a:solidFill>
                  <a:srgbClr val="000000"/>
                </a:solidFill>
                <a:latin typeface="Calibri"/>
                <a:ea typeface="Calibri"/>
                <a:cs typeface="Calibri"/>
                <a:sym typeface="Calibri"/>
              </a:rPr>
              <a:t>to access the CE Portal.</a:t>
            </a:r>
            <a:endParaRPr sz="900"/>
          </a:p>
          <a:p>
            <a:pPr marL="519722" marR="0" lvl="2" indent="-114300" algn="l" rtl="0">
              <a:lnSpc>
                <a:spcPct val="90000"/>
              </a:lnSpc>
              <a:spcBef>
                <a:spcPts val="227"/>
              </a:spcBef>
              <a:spcAft>
                <a:spcPts val="0"/>
              </a:spcAft>
              <a:buClr>
                <a:srgbClr val="000000"/>
              </a:buClr>
              <a:buSzPts val="1800"/>
              <a:buFont typeface="Arial"/>
              <a:buChar char="•"/>
            </a:pPr>
            <a:r>
              <a:rPr lang="en-US" sz="1600" b="0" i="0" u="none" strike="noStrike" cap="none">
                <a:solidFill>
                  <a:srgbClr val="000000"/>
                </a:solidFill>
                <a:latin typeface="Calibri"/>
                <a:ea typeface="Calibri"/>
                <a:cs typeface="Calibri"/>
                <a:sym typeface="Calibri"/>
              </a:rPr>
              <a:t>Sign In using the account you created at the time you registered for this course (</a:t>
            </a:r>
            <a:r>
              <a:rPr lang="en-US" sz="1600" b="1" i="0" u="none" strike="noStrike" cap="none">
                <a:solidFill>
                  <a:srgbClr val="000000"/>
                </a:solidFill>
                <a:latin typeface="Calibri"/>
                <a:ea typeface="Calibri"/>
                <a:cs typeface="Calibri"/>
                <a:sym typeface="Calibri"/>
              </a:rPr>
              <a:t>do NOT create a new account</a:t>
            </a:r>
            <a:r>
              <a:rPr lang="en-US" sz="1600" b="0" i="0" u="none" strike="noStrike" cap="none">
                <a:solidFill>
                  <a:srgbClr val="000000"/>
                </a:solidFill>
                <a:latin typeface="Calibri"/>
                <a:ea typeface="Calibri"/>
                <a:cs typeface="Calibri"/>
                <a:sym typeface="Calibri"/>
              </a:rPr>
              <a:t>). </a:t>
            </a:r>
            <a:endParaRPr sz="900"/>
          </a:p>
          <a:p>
            <a:pPr marL="519722" marR="0" lvl="2" indent="-114300" algn="l" rtl="0">
              <a:lnSpc>
                <a:spcPct val="90000"/>
              </a:lnSpc>
              <a:spcBef>
                <a:spcPts val="227"/>
              </a:spcBef>
              <a:spcAft>
                <a:spcPts val="0"/>
              </a:spcAft>
              <a:buClr>
                <a:srgbClr val="000000"/>
              </a:buClr>
              <a:buSzPts val="1800"/>
              <a:buFont typeface="Arial"/>
              <a:buChar char="•"/>
            </a:pPr>
            <a:r>
              <a:rPr lang="en-US" sz="1600" b="0" i="0" u="none" strike="noStrike" cap="none">
                <a:solidFill>
                  <a:srgbClr val="000000"/>
                </a:solidFill>
                <a:latin typeface="Calibri"/>
                <a:ea typeface="Calibri"/>
                <a:cs typeface="Calibri"/>
                <a:sym typeface="Calibri"/>
              </a:rPr>
              <a:t>Once signed in, click on “My CE” in the top menu.</a:t>
            </a:r>
            <a:endParaRPr/>
          </a:p>
          <a:p>
            <a:pPr marL="519722" marR="0" lvl="2" indent="-114300" algn="l" rtl="0">
              <a:lnSpc>
                <a:spcPct val="90000"/>
              </a:lnSpc>
              <a:spcBef>
                <a:spcPts val="227"/>
              </a:spcBef>
              <a:spcAft>
                <a:spcPts val="0"/>
              </a:spcAft>
              <a:buClr>
                <a:srgbClr val="000000"/>
              </a:buClr>
              <a:buSzPts val="1800"/>
              <a:buFont typeface="Arial"/>
              <a:buChar char="•"/>
            </a:pPr>
            <a:r>
              <a:rPr lang="en-US" sz="1600" b="0" i="0" u="none" strike="noStrike" cap="none">
                <a:solidFill>
                  <a:srgbClr val="000000"/>
                </a:solidFill>
                <a:latin typeface="Calibri"/>
                <a:ea typeface="Calibri"/>
                <a:cs typeface="Calibri"/>
                <a:sym typeface="Calibri"/>
              </a:rPr>
              <a:t>Select the “Evaluations and Certificates” button and complete your online evaluation. </a:t>
            </a:r>
            <a:endParaRPr sz="900"/>
          </a:p>
          <a:p>
            <a:pPr marL="519722" marR="0" lvl="2" indent="-114300" algn="l" rtl="0">
              <a:lnSpc>
                <a:spcPct val="90000"/>
              </a:lnSpc>
              <a:spcBef>
                <a:spcPts val="227"/>
              </a:spcBef>
              <a:spcAft>
                <a:spcPts val="0"/>
              </a:spcAft>
              <a:buClr>
                <a:srgbClr val="000000"/>
              </a:buClr>
              <a:buSzPts val="1800"/>
              <a:buFont typeface="Arial"/>
              <a:buChar char="•"/>
            </a:pPr>
            <a:r>
              <a:rPr lang="en-US" sz="1600" b="0" i="0" u="none" strike="noStrike" cap="none">
                <a:solidFill>
                  <a:srgbClr val="000000"/>
                </a:solidFill>
                <a:latin typeface="Calibri"/>
                <a:ea typeface="Calibri"/>
                <a:cs typeface="Calibri"/>
                <a:sym typeface="Calibri"/>
              </a:rPr>
              <a:t>Once complete, you will be able to access your Certificate of Participation in the same area, and you will receive it via email.</a:t>
            </a:r>
            <a:endParaRPr sz="1600" b="0" i="0" u="none" strike="noStrike" cap="none">
              <a:solidFill>
                <a:srgbClr val="000000"/>
              </a:solidFill>
              <a:latin typeface="Calibri"/>
              <a:ea typeface="Calibri"/>
              <a:cs typeface="Calibri"/>
              <a:sym typeface="Calibri"/>
            </a:endParaRPr>
          </a:p>
          <a:p>
            <a:pPr marL="727611" marR="0" lvl="3" indent="0" algn="l" rtl="0">
              <a:lnSpc>
                <a:spcPct val="90000"/>
              </a:lnSpc>
              <a:spcBef>
                <a:spcPts val="227"/>
              </a:spcBef>
              <a:spcAft>
                <a:spcPts val="0"/>
              </a:spcAft>
              <a:buClr>
                <a:schemeClr val="dk1"/>
              </a:buClr>
              <a:buSzPts val="1800"/>
              <a:buFont typeface="Arial"/>
              <a:buNone/>
            </a:pPr>
            <a:endParaRPr sz="1800" b="0" i="0" u="none" strike="noStrike" cap="none">
              <a:solidFill>
                <a:srgbClr val="000000"/>
              </a:solidFill>
              <a:latin typeface="Calibri"/>
              <a:ea typeface="Calibri"/>
              <a:cs typeface="Calibri"/>
              <a:sym typeface="Calibri"/>
            </a:endParaRPr>
          </a:p>
          <a:p>
            <a:pPr marL="103943" lvl="0" indent="-103943" algn="l" rtl="0">
              <a:lnSpc>
                <a:spcPct val="90000"/>
              </a:lnSpc>
              <a:spcBef>
                <a:spcPts val="0"/>
              </a:spcBef>
              <a:spcAft>
                <a:spcPts val="0"/>
              </a:spcAft>
              <a:buClr>
                <a:schemeClr val="dk1"/>
              </a:buClr>
              <a:buSzPts val="1800"/>
              <a:buNone/>
            </a:pPr>
            <a:endParaRPr sz="1800" b="0" i="0" u="none" strike="noStrike" cap="none">
              <a:solidFill>
                <a:schemeClr val="dk1"/>
              </a:solidFill>
              <a:latin typeface="Calibri"/>
              <a:ea typeface="Calibri"/>
              <a:cs typeface="Calibri"/>
              <a:sym typeface="Calibri"/>
            </a:endParaRPr>
          </a:p>
          <a:p>
            <a:pPr marL="103943" lvl="0" indent="-103943" algn="l" rtl="0">
              <a:lnSpc>
                <a:spcPct val="90000"/>
              </a:lnSpc>
              <a:spcBef>
                <a:spcPts val="0"/>
              </a:spcBef>
              <a:spcAft>
                <a:spcPts val="0"/>
              </a:spcAft>
              <a:buClr>
                <a:schemeClr val="dk1"/>
              </a:buClr>
              <a:buSzPts val="1800"/>
              <a:buNone/>
            </a:pPr>
            <a:endParaRPr sz="1800" b="1" i="0" u="none" strike="noStrike" cap="none">
              <a:solidFill>
                <a:schemeClr val="dk1"/>
              </a:solidFill>
              <a:latin typeface="Calibri"/>
              <a:ea typeface="Calibri"/>
              <a:cs typeface="Calibri"/>
              <a:sym typeface="Calibri"/>
            </a:endParaRPr>
          </a:p>
        </p:txBody>
      </p:sp>
      <p:sp>
        <p:nvSpPr>
          <p:cNvPr id="72" name="Google Shape;72;p5"/>
          <p:cNvSpPr/>
          <p:nvPr/>
        </p:nvSpPr>
        <p:spPr>
          <a:xfrm>
            <a:off x="710966" y="1223800"/>
            <a:ext cx="10414535" cy="483079"/>
          </a:xfrm>
          <a:prstGeom prst="rect">
            <a:avLst/>
          </a:prstGeom>
          <a:solidFill>
            <a:schemeClr val="accent4"/>
          </a:solidFill>
          <a:ln w="12700" cap="flat" cmpd="sng">
            <a:solidFill>
              <a:schemeClr val="dk1"/>
            </a:solidFill>
            <a:prstDash val="solid"/>
            <a:miter lim="800000"/>
            <a:headEnd type="none" w="sm" len="sm"/>
            <a:tailEnd type="none" w="sm" len="sm"/>
          </a:ln>
        </p:spPr>
        <p:txBody>
          <a:bodyPr spcFirstLastPara="1" wrap="square" lIns="91425" tIns="45700" rIns="91425" bIns="45700" anchor="ctr" anchorCtr="0">
            <a:noAutofit/>
          </a:bodyPr>
          <a:lstStyle/>
          <a:p>
            <a:pPr marL="103945" marR="0" lvl="1" indent="0" algn="ctr" rtl="0">
              <a:lnSpc>
                <a:spcPct val="100000"/>
              </a:lnSpc>
              <a:spcBef>
                <a:spcPts val="0"/>
              </a:spcBef>
              <a:spcAft>
                <a:spcPts val="0"/>
              </a:spcAft>
              <a:buClr>
                <a:srgbClr val="000000"/>
              </a:buClr>
              <a:buSzPts val="2000"/>
              <a:buFont typeface="Calibri"/>
              <a:buNone/>
            </a:pPr>
            <a:r>
              <a:rPr lang="en-US" sz="2000" b="1" i="0" u="none" strike="noStrike" cap="none">
                <a:solidFill>
                  <a:srgbClr val="000000"/>
                </a:solidFill>
                <a:latin typeface="Calibri"/>
                <a:ea typeface="Calibri"/>
                <a:cs typeface="Calibri"/>
                <a:sym typeface="Calibri"/>
              </a:rPr>
              <a:t>Only those who complete the evaluation will receive a Certificate of Completion. </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21"/>
          <p:cNvSpPr txBox="1">
            <a:spLocks noGrp="1"/>
          </p:cNvSpPr>
          <p:nvPr>
            <p:ph type="title"/>
          </p:nvPr>
        </p:nvSpPr>
        <p:spPr>
          <a:xfrm>
            <a:off x="447933" y="171811"/>
            <a:ext cx="10940603" cy="101931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1800"/>
              <a:buNone/>
            </a:pPr>
            <a:r>
              <a:rPr lang="en-US" sz="3600" b="1"/>
              <a:t>Certified Medical Directors (CMD)</a:t>
            </a:r>
            <a:endParaRPr sz="3600" b="1"/>
          </a:p>
        </p:txBody>
      </p:sp>
      <p:sp>
        <p:nvSpPr>
          <p:cNvPr id="78" name="Google Shape;78;p21"/>
          <p:cNvSpPr txBox="1">
            <a:spLocks noGrp="1"/>
          </p:cNvSpPr>
          <p:nvPr>
            <p:ph type="body" idx="1"/>
          </p:nvPr>
        </p:nvSpPr>
        <p:spPr>
          <a:xfrm>
            <a:off x="445406" y="1557849"/>
            <a:ext cx="11557408" cy="4504623"/>
          </a:xfrm>
          <a:prstGeom prst="rect">
            <a:avLst/>
          </a:prstGeom>
          <a:noFill/>
          <a:ln>
            <a:noFill/>
          </a:ln>
        </p:spPr>
        <p:txBody>
          <a:bodyPr spcFirstLastPara="1" wrap="square" lIns="91425" tIns="45700" rIns="91425" bIns="45700" anchor="t" anchorCtr="0">
            <a:normAutofit/>
          </a:bodyPr>
          <a:lstStyle/>
          <a:p>
            <a:pPr marL="114300" lvl="0" indent="0" algn="l" rtl="0">
              <a:lnSpc>
                <a:spcPct val="90000"/>
              </a:lnSpc>
              <a:spcBef>
                <a:spcPts val="455"/>
              </a:spcBef>
              <a:spcAft>
                <a:spcPts val="0"/>
              </a:spcAft>
              <a:buSzPts val="1800"/>
              <a:buNone/>
            </a:pPr>
            <a:r>
              <a:rPr lang="en-US" sz="3200"/>
              <a:t>The Certificate of Participation provided to physicians who complete their evaluation by November 17 will include an additional page for individuals who are Certified Medical Directors. The American Board of Post-Acute and Long-Term Care Medicine (ABPLM) has designated the individual sessions of the MAGIC Conference for Management or Clinical Hours. Use the supplemental page to calculate and record the number of hours you earned in each category. Maintain a copy of your Certificate for your personal records.</a:t>
            </a:r>
            <a:endParaRPr sz="3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6"/>
          <p:cNvSpPr txBox="1">
            <a:spLocks noGrp="1"/>
          </p:cNvSpPr>
          <p:nvPr>
            <p:ph type="title"/>
          </p:nvPr>
        </p:nvSpPr>
        <p:spPr>
          <a:xfrm>
            <a:off x="447933" y="171811"/>
            <a:ext cx="10940603" cy="101931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200"/>
              <a:buFont typeface="Calibri"/>
              <a:buNone/>
            </a:pPr>
            <a:r>
              <a:rPr lang="en-US" sz="3200" b="1"/>
              <a:t>Disclosure Information</a:t>
            </a:r>
            <a:endParaRPr sz="3200" b="1"/>
          </a:p>
        </p:txBody>
      </p:sp>
      <p:sp>
        <p:nvSpPr>
          <p:cNvPr id="84" name="Google Shape;84;p6"/>
          <p:cNvSpPr txBox="1">
            <a:spLocks noGrp="1"/>
          </p:cNvSpPr>
          <p:nvPr>
            <p:ph type="body" idx="1"/>
          </p:nvPr>
        </p:nvSpPr>
        <p:spPr>
          <a:xfrm>
            <a:off x="447933" y="1410563"/>
            <a:ext cx="10943130" cy="450462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800"/>
              <a:buNone/>
            </a:pPr>
            <a:r>
              <a:rPr lang="en-US" sz="1800" b="1"/>
              <a:t>Disclosure of Financial Relationships and Mitigation of Financial Relationships</a:t>
            </a:r>
            <a:endParaRPr sz="1050"/>
          </a:p>
          <a:p>
            <a:pPr marL="0" lvl="0" indent="0" algn="l" rtl="0">
              <a:lnSpc>
                <a:spcPct val="120000"/>
              </a:lnSpc>
              <a:spcBef>
                <a:spcPts val="455"/>
              </a:spcBef>
              <a:spcAft>
                <a:spcPts val="0"/>
              </a:spcAft>
              <a:buClr>
                <a:schemeClr val="dk1"/>
              </a:buClr>
              <a:buSzPts val="1800"/>
              <a:buNone/>
            </a:pPr>
            <a:br>
              <a:rPr lang="en-US" sz="1800" b="1"/>
            </a:br>
            <a:r>
              <a:rPr lang="en-US" sz="1600"/>
              <a:t>University of Minnesota Continuing Professional Development adheres to the ACCME’s Standards for Integrity and Independence in Accredited Continuing Education and has policies in place to ensure balance, independence, objectivity and scientific rigor in all of its educational activities. Any individuals in a position to control the content of a CE activity, including faculty, planners, reviewers or others are required to disclose all financial relationships with ineligible entities; individuals who fail to complete the disclosure in advance of the course are not eligible to be involved in this course. Specific disclosure information will be shared with learners prior to the start of the course. </a:t>
            </a:r>
            <a:r>
              <a:rPr lang="en-US" sz="1600" b="1"/>
              <a:t>All relevant conflicts of interest have been mitigated prior to the commencement of the activity.</a:t>
            </a:r>
            <a:endParaRPr sz="1600" b="1" i="1"/>
          </a:p>
          <a:p>
            <a:pPr marL="0" lvl="0" indent="0" algn="l" rtl="0">
              <a:lnSpc>
                <a:spcPct val="90000"/>
              </a:lnSpc>
              <a:spcBef>
                <a:spcPts val="455"/>
              </a:spcBef>
              <a:spcAft>
                <a:spcPts val="0"/>
              </a:spcAft>
              <a:buClr>
                <a:srgbClr val="FF0000"/>
              </a:buClr>
              <a:buSzPts val="4400"/>
              <a:buNone/>
            </a:pPr>
            <a:br>
              <a:rPr lang="en-US" sz="4400">
                <a:solidFill>
                  <a:srgbClr val="FF0000"/>
                </a:solidFill>
              </a:rPr>
            </a:br>
            <a:endParaRPr sz="4400">
              <a:solidFill>
                <a:srgbClr val="FF0000"/>
              </a:solidFill>
            </a:endParaRPr>
          </a:p>
          <a:p>
            <a:pPr marL="0" lvl="0" indent="0" algn="l" rtl="0">
              <a:lnSpc>
                <a:spcPct val="90000"/>
              </a:lnSpc>
              <a:spcBef>
                <a:spcPts val="455"/>
              </a:spcBef>
              <a:spcAft>
                <a:spcPts val="0"/>
              </a:spcAft>
              <a:buClr>
                <a:schemeClr val="dk1"/>
              </a:buClr>
              <a:buSzPts val="1273"/>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graphicFrame>
        <p:nvGraphicFramePr>
          <p:cNvPr id="89" name="Google Shape;89;p22"/>
          <p:cNvGraphicFramePr/>
          <p:nvPr/>
        </p:nvGraphicFramePr>
        <p:xfrm>
          <a:off x="-1" y="18"/>
          <a:ext cx="3000000" cy="3000000"/>
        </p:xfrm>
        <a:graphic>
          <a:graphicData uri="http://schemas.openxmlformats.org/drawingml/2006/table">
            <a:tbl>
              <a:tblPr firstRow="1" firstCol="1" bandRow="1">
                <a:noFill/>
                <a:tableStyleId>{9CA14CDB-213E-48F9-80CC-7480221D4A1D}</a:tableStyleId>
              </a:tblPr>
              <a:tblGrid>
                <a:gridCol w="3657350">
                  <a:extLst>
                    <a:ext uri="{9D8B030D-6E8A-4147-A177-3AD203B41FA5}">
                      <a16:colId xmlns:a16="http://schemas.microsoft.com/office/drawing/2014/main" val="20000"/>
                    </a:ext>
                  </a:extLst>
                </a:gridCol>
                <a:gridCol w="3657350">
                  <a:extLst>
                    <a:ext uri="{9D8B030D-6E8A-4147-A177-3AD203B41FA5}">
                      <a16:colId xmlns:a16="http://schemas.microsoft.com/office/drawing/2014/main" val="20001"/>
                    </a:ext>
                  </a:extLst>
                </a:gridCol>
                <a:gridCol w="4877300">
                  <a:extLst>
                    <a:ext uri="{9D8B030D-6E8A-4147-A177-3AD203B41FA5}">
                      <a16:colId xmlns:a16="http://schemas.microsoft.com/office/drawing/2014/main" val="20002"/>
                    </a:ext>
                  </a:extLst>
                </a:gridCol>
              </a:tblGrid>
              <a:tr h="264725">
                <a:tc>
                  <a:txBody>
                    <a:bodyPr/>
                    <a:lstStyle/>
                    <a:p>
                      <a:pPr marL="0" marR="0" lvl="0" indent="0" algn="ctr" rtl="0">
                        <a:lnSpc>
                          <a:spcPct val="100000"/>
                        </a:lnSpc>
                        <a:spcBef>
                          <a:spcPts val="0"/>
                        </a:spcBef>
                        <a:spcAft>
                          <a:spcPts val="0"/>
                        </a:spcAft>
                        <a:buNone/>
                      </a:pPr>
                      <a:r>
                        <a:rPr lang="en-US" sz="1100" u="none" strike="noStrike" cap="none"/>
                        <a:t>Name of individual</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ctr" rtl="0">
                        <a:lnSpc>
                          <a:spcPct val="100000"/>
                        </a:lnSpc>
                        <a:spcBef>
                          <a:spcPts val="0"/>
                        </a:spcBef>
                        <a:spcAft>
                          <a:spcPts val="0"/>
                        </a:spcAft>
                        <a:buNone/>
                      </a:pPr>
                      <a:r>
                        <a:rPr lang="en-US" sz="1100" u="none" strike="noStrike" cap="none"/>
                        <a:t>Individual's role in activity</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ctr" rtl="0">
                        <a:lnSpc>
                          <a:spcPct val="100000"/>
                        </a:lnSpc>
                        <a:spcBef>
                          <a:spcPts val="0"/>
                        </a:spcBef>
                        <a:spcAft>
                          <a:spcPts val="0"/>
                        </a:spcAft>
                        <a:buNone/>
                      </a:pPr>
                      <a:r>
                        <a:rPr lang="en-US" sz="1100" u="none" strike="noStrike" cap="none"/>
                        <a:t>Nature of Relationship(s) / Name of Ineligible Company(s)</a:t>
                      </a:r>
                      <a:endParaRPr sz="1100" u="none" strike="noStrike" cap="none">
                        <a:latin typeface="Times New Roman"/>
                        <a:ea typeface="Times New Roman"/>
                        <a:cs typeface="Times New Roman"/>
                        <a:sym typeface="Times New Roman"/>
                      </a:endParaRPr>
                    </a:p>
                  </a:txBody>
                  <a:tcPr marL="8900" marR="8900" marT="8900" marB="8900" anchor="ctr"/>
                </a:tc>
                <a:extLst>
                  <a:ext uri="{0D108BD9-81ED-4DB2-BD59-A6C34878D82A}">
                    <a16:rowId xmlns:a16="http://schemas.microsoft.com/office/drawing/2014/main" val="10000"/>
                  </a:ext>
                </a:extLst>
              </a:tr>
              <a:tr h="264725">
                <a:tc>
                  <a:txBody>
                    <a:bodyPr/>
                    <a:lstStyle/>
                    <a:p>
                      <a:pPr marL="0" marR="0" lvl="0" indent="0" algn="l" rtl="0">
                        <a:lnSpc>
                          <a:spcPct val="100000"/>
                        </a:lnSpc>
                        <a:spcBef>
                          <a:spcPts val="0"/>
                        </a:spcBef>
                        <a:spcAft>
                          <a:spcPts val="0"/>
                        </a:spcAft>
                        <a:buNone/>
                      </a:pPr>
                      <a:r>
                        <a:rPr lang="en-US" sz="1100" u="none" strike="noStrike" cap="none"/>
                        <a:t>Edward Ratner, MD</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Faculty, Planning Committee Member</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Nothing to disclose </a:t>
                      </a:r>
                      <a:endParaRPr sz="1100" u="none" strike="noStrike" cap="none">
                        <a:latin typeface="Times New Roman"/>
                        <a:ea typeface="Times New Roman"/>
                        <a:cs typeface="Times New Roman"/>
                        <a:sym typeface="Times New Roman"/>
                      </a:endParaRPr>
                    </a:p>
                  </a:txBody>
                  <a:tcPr marL="8900" marR="8900" marT="8900" marB="8900"/>
                </a:tc>
                <a:extLst>
                  <a:ext uri="{0D108BD9-81ED-4DB2-BD59-A6C34878D82A}">
                    <a16:rowId xmlns:a16="http://schemas.microsoft.com/office/drawing/2014/main" val="10001"/>
                  </a:ext>
                </a:extLst>
              </a:tr>
              <a:tr h="264725">
                <a:tc>
                  <a:txBody>
                    <a:bodyPr/>
                    <a:lstStyle/>
                    <a:p>
                      <a:pPr marL="0" marR="0" lvl="0" indent="0" algn="l" rtl="0">
                        <a:lnSpc>
                          <a:spcPct val="100000"/>
                        </a:lnSpc>
                        <a:spcBef>
                          <a:spcPts val="0"/>
                        </a:spcBef>
                        <a:spcAft>
                          <a:spcPts val="0"/>
                        </a:spcAft>
                        <a:buNone/>
                      </a:pPr>
                      <a:r>
                        <a:rPr lang="en-US" sz="1100" u="none" strike="noStrike" cap="none"/>
                        <a:t>Rajean Moone, PhD, LNHA/LALD</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Course Director, Faculty</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Nothing to disclose </a:t>
                      </a:r>
                      <a:endParaRPr sz="1100" u="none" strike="noStrike" cap="none">
                        <a:latin typeface="Times New Roman"/>
                        <a:ea typeface="Times New Roman"/>
                        <a:cs typeface="Times New Roman"/>
                        <a:sym typeface="Times New Roman"/>
                      </a:endParaRPr>
                    </a:p>
                  </a:txBody>
                  <a:tcPr marL="8900" marR="8900" marT="8900" marB="8900"/>
                </a:tc>
                <a:extLst>
                  <a:ext uri="{0D108BD9-81ED-4DB2-BD59-A6C34878D82A}">
                    <a16:rowId xmlns:a16="http://schemas.microsoft.com/office/drawing/2014/main" val="10002"/>
                  </a:ext>
                </a:extLst>
              </a:tr>
              <a:tr h="264725">
                <a:tc>
                  <a:txBody>
                    <a:bodyPr/>
                    <a:lstStyle/>
                    <a:p>
                      <a:pPr marL="0" marR="0" lvl="0" indent="0" algn="l" rtl="0">
                        <a:lnSpc>
                          <a:spcPct val="100000"/>
                        </a:lnSpc>
                        <a:spcBef>
                          <a:spcPts val="0"/>
                        </a:spcBef>
                        <a:spcAft>
                          <a:spcPts val="0"/>
                        </a:spcAft>
                        <a:buNone/>
                      </a:pPr>
                      <a:r>
                        <a:rPr lang="en-US" sz="1100" u="none" strike="noStrike" cap="none"/>
                        <a:t>Steven Atkinson, PA, MS</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Co-Director, Faculty</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Nothing to disclose </a:t>
                      </a:r>
                      <a:endParaRPr sz="1100" u="none" strike="noStrike" cap="none">
                        <a:latin typeface="Times New Roman"/>
                        <a:ea typeface="Times New Roman"/>
                        <a:cs typeface="Times New Roman"/>
                        <a:sym typeface="Times New Roman"/>
                      </a:endParaRPr>
                    </a:p>
                  </a:txBody>
                  <a:tcPr marL="8900" marR="8900" marT="8900" marB="8900"/>
                </a:tc>
                <a:extLst>
                  <a:ext uri="{0D108BD9-81ED-4DB2-BD59-A6C34878D82A}">
                    <a16:rowId xmlns:a16="http://schemas.microsoft.com/office/drawing/2014/main" val="10003"/>
                  </a:ext>
                </a:extLst>
              </a:tr>
              <a:tr h="264725">
                <a:tc>
                  <a:txBody>
                    <a:bodyPr/>
                    <a:lstStyle/>
                    <a:p>
                      <a:pPr marL="0" marR="0" lvl="0" indent="0" algn="l" rtl="0">
                        <a:lnSpc>
                          <a:spcPct val="100000"/>
                        </a:lnSpc>
                        <a:spcBef>
                          <a:spcPts val="0"/>
                        </a:spcBef>
                        <a:spcAft>
                          <a:spcPts val="0"/>
                        </a:spcAft>
                        <a:buNone/>
                      </a:pPr>
                      <a:r>
                        <a:rPr lang="en-US" sz="1100" u="none" strike="noStrike" cap="none"/>
                        <a:t>Brooke Cunningham, MD, PhD</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Faculty</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Nothing to disclose </a:t>
                      </a:r>
                      <a:endParaRPr sz="1100" u="none" strike="noStrike" cap="none">
                        <a:latin typeface="Times New Roman"/>
                        <a:ea typeface="Times New Roman"/>
                        <a:cs typeface="Times New Roman"/>
                        <a:sym typeface="Times New Roman"/>
                      </a:endParaRPr>
                    </a:p>
                  </a:txBody>
                  <a:tcPr marL="8900" marR="8900" marT="8900" marB="8900"/>
                </a:tc>
                <a:extLst>
                  <a:ext uri="{0D108BD9-81ED-4DB2-BD59-A6C34878D82A}">
                    <a16:rowId xmlns:a16="http://schemas.microsoft.com/office/drawing/2014/main" val="10004"/>
                  </a:ext>
                </a:extLst>
              </a:tr>
              <a:tr h="264725">
                <a:tc>
                  <a:txBody>
                    <a:bodyPr/>
                    <a:lstStyle/>
                    <a:p>
                      <a:pPr marL="0" marR="0" lvl="0" indent="0" algn="l" rtl="0">
                        <a:lnSpc>
                          <a:spcPct val="100000"/>
                        </a:lnSpc>
                        <a:spcBef>
                          <a:spcPts val="0"/>
                        </a:spcBef>
                        <a:spcAft>
                          <a:spcPts val="0"/>
                        </a:spcAft>
                        <a:buNone/>
                      </a:pPr>
                      <a:r>
                        <a:rPr lang="en-US" sz="1100" u="none" strike="noStrike" cap="none"/>
                        <a:t>Heidi Holste, Bachelors of Science Political Science</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Planning Committee Member</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Nothing to disclose </a:t>
                      </a:r>
                      <a:endParaRPr sz="1100" u="none" strike="noStrike" cap="none">
                        <a:latin typeface="Times New Roman"/>
                        <a:ea typeface="Times New Roman"/>
                        <a:cs typeface="Times New Roman"/>
                        <a:sym typeface="Times New Roman"/>
                      </a:endParaRPr>
                    </a:p>
                  </a:txBody>
                  <a:tcPr marL="8900" marR="8900" marT="8900" marB="8900"/>
                </a:tc>
                <a:extLst>
                  <a:ext uri="{0D108BD9-81ED-4DB2-BD59-A6C34878D82A}">
                    <a16:rowId xmlns:a16="http://schemas.microsoft.com/office/drawing/2014/main" val="10005"/>
                  </a:ext>
                </a:extLst>
              </a:tr>
              <a:tr h="264725">
                <a:tc>
                  <a:txBody>
                    <a:bodyPr/>
                    <a:lstStyle/>
                    <a:p>
                      <a:pPr marL="0" marR="0" lvl="0" indent="0" algn="l" rtl="0">
                        <a:lnSpc>
                          <a:spcPct val="100000"/>
                        </a:lnSpc>
                        <a:spcBef>
                          <a:spcPts val="0"/>
                        </a:spcBef>
                        <a:spcAft>
                          <a:spcPts val="0"/>
                        </a:spcAft>
                        <a:buNone/>
                      </a:pPr>
                      <a:r>
                        <a:rPr lang="en-US" sz="1100" u="none" strike="noStrike" cap="none"/>
                        <a:t>Adam J Suomala, MPA</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Faculty</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Nothing to disclose </a:t>
                      </a:r>
                      <a:endParaRPr sz="1100" u="none" strike="noStrike" cap="none">
                        <a:latin typeface="Times New Roman"/>
                        <a:ea typeface="Times New Roman"/>
                        <a:cs typeface="Times New Roman"/>
                        <a:sym typeface="Times New Roman"/>
                      </a:endParaRPr>
                    </a:p>
                  </a:txBody>
                  <a:tcPr marL="8900" marR="8900" marT="8900" marB="8900"/>
                </a:tc>
                <a:extLst>
                  <a:ext uri="{0D108BD9-81ED-4DB2-BD59-A6C34878D82A}">
                    <a16:rowId xmlns:a16="http://schemas.microsoft.com/office/drawing/2014/main" val="10006"/>
                  </a:ext>
                </a:extLst>
              </a:tr>
              <a:tr h="264725">
                <a:tc>
                  <a:txBody>
                    <a:bodyPr/>
                    <a:lstStyle/>
                    <a:p>
                      <a:pPr marL="0" marR="0" lvl="0" indent="0" algn="l" rtl="0">
                        <a:lnSpc>
                          <a:spcPct val="100000"/>
                        </a:lnSpc>
                        <a:spcBef>
                          <a:spcPts val="0"/>
                        </a:spcBef>
                        <a:spcAft>
                          <a:spcPts val="0"/>
                        </a:spcAft>
                        <a:buNone/>
                      </a:pPr>
                      <a:r>
                        <a:rPr lang="en-US" sz="1100" u="none" strike="noStrike" cap="none"/>
                        <a:t>Cathy Lauring, MSN</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Faculty</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Nothing to disclose </a:t>
                      </a:r>
                      <a:endParaRPr sz="1100" u="none" strike="noStrike" cap="none">
                        <a:latin typeface="Times New Roman"/>
                        <a:ea typeface="Times New Roman"/>
                        <a:cs typeface="Times New Roman"/>
                        <a:sym typeface="Times New Roman"/>
                      </a:endParaRPr>
                    </a:p>
                  </a:txBody>
                  <a:tcPr marL="8900" marR="8900" marT="8900" marB="8900"/>
                </a:tc>
                <a:extLst>
                  <a:ext uri="{0D108BD9-81ED-4DB2-BD59-A6C34878D82A}">
                    <a16:rowId xmlns:a16="http://schemas.microsoft.com/office/drawing/2014/main" val="10007"/>
                  </a:ext>
                </a:extLst>
              </a:tr>
              <a:tr h="264725">
                <a:tc>
                  <a:txBody>
                    <a:bodyPr/>
                    <a:lstStyle/>
                    <a:p>
                      <a:pPr marL="0" marR="0" lvl="0" indent="0" algn="l" rtl="0">
                        <a:lnSpc>
                          <a:spcPct val="100000"/>
                        </a:lnSpc>
                        <a:spcBef>
                          <a:spcPts val="0"/>
                        </a:spcBef>
                        <a:spcAft>
                          <a:spcPts val="0"/>
                        </a:spcAft>
                        <a:buNone/>
                      </a:pPr>
                      <a:r>
                        <a:rPr lang="en-US" sz="1100" u="none" strike="noStrike" cap="none"/>
                        <a:t>Kari Everson, MSN</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Faculty, Nurse Planner</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Nothing to disclose </a:t>
                      </a:r>
                      <a:endParaRPr sz="1100" u="none" strike="noStrike" cap="none">
                        <a:latin typeface="Times New Roman"/>
                        <a:ea typeface="Times New Roman"/>
                        <a:cs typeface="Times New Roman"/>
                        <a:sym typeface="Times New Roman"/>
                      </a:endParaRPr>
                    </a:p>
                  </a:txBody>
                  <a:tcPr marL="8900" marR="8900" marT="8900" marB="8900"/>
                </a:tc>
                <a:extLst>
                  <a:ext uri="{0D108BD9-81ED-4DB2-BD59-A6C34878D82A}">
                    <a16:rowId xmlns:a16="http://schemas.microsoft.com/office/drawing/2014/main" val="10008"/>
                  </a:ext>
                </a:extLst>
              </a:tr>
              <a:tr h="264725">
                <a:tc>
                  <a:txBody>
                    <a:bodyPr/>
                    <a:lstStyle/>
                    <a:p>
                      <a:pPr marL="0" marR="0" lvl="0" indent="0" algn="l" rtl="0">
                        <a:lnSpc>
                          <a:spcPct val="100000"/>
                        </a:lnSpc>
                        <a:spcBef>
                          <a:spcPts val="0"/>
                        </a:spcBef>
                        <a:spcAft>
                          <a:spcPts val="0"/>
                        </a:spcAft>
                        <a:buNone/>
                      </a:pPr>
                      <a:r>
                        <a:rPr lang="en-US" sz="1100" u="none" strike="noStrike" cap="none"/>
                        <a:t>Nikki Siddons, APRN</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Faculty, Nurse Planner</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Nothing to disclose </a:t>
                      </a:r>
                      <a:endParaRPr sz="1100" u="none" strike="noStrike" cap="none">
                        <a:latin typeface="Times New Roman"/>
                        <a:ea typeface="Times New Roman"/>
                        <a:cs typeface="Times New Roman"/>
                        <a:sym typeface="Times New Roman"/>
                      </a:endParaRPr>
                    </a:p>
                  </a:txBody>
                  <a:tcPr marL="8900" marR="8900" marT="8900" marB="8900"/>
                </a:tc>
                <a:extLst>
                  <a:ext uri="{0D108BD9-81ED-4DB2-BD59-A6C34878D82A}">
                    <a16:rowId xmlns:a16="http://schemas.microsoft.com/office/drawing/2014/main" val="10009"/>
                  </a:ext>
                </a:extLst>
              </a:tr>
              <a:tr h="264725">
                <a:tc>
                  <a:txBody>
                    <a:bodyPr/>
                    <a:lstStyle/>
                    <a:p>
                      <a:pPr marL="0" marR="0" lvl="0" indent="0" algn="l" rtl="0">
                        <a:lnSpc>
                          <a:spcPct val="100000"/>
                        </a:lnSpc>
                        <a:spcBef>
                          <a:spcPts val="0"/>
                        </a:spcBef>
                        <a:spcAft>
                          <a:spcPts val="0"/>
                        </a:spcAft>
                        <a:buNone/>
                      </a:pPr>
                      <a:r>
                        <a:rPr lang="en-US" sz="1100" u="none" strike="noStrike" cap="none"/>
                        <a:t>Robert F Rode, JD</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Faculty</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Nothing to disclose </a:t>
                      </a:r>
                      <a:endParaRPr sz="1100" u="none" strike="noStrike" cap="none">
                        <a:latin typeface="Times New Roman"/>
                        <a:ea typeface="Times New Roman"/>
                        <a:cs typeface="Times New Roman"/>
                        <a:sym typeface="Times New Roman"/>
                      </a:endParaRPr>
                    </a:p>
                  </a:txBody>
                  <a:tcPr marL="8900" marR="8900" marT="8900" marB="8900"/>
                </a:tc>
                <a:extLst>
                  <a:ext uri="{0D108BD9-81ED-4DB2-BD59-A6C34878D82A}">
                    <a16:rowId xmlns:a16="http://schemas.microsoft.com/office/drawing/2014/main" val="10010"/>
                  </a:ext>
                </a:extLst>
              </a:tr>
              <a:tr h="264725">
                <a:tc>
                  <a:txBody>
                    <a:bodyPr/>
                    <a:lstStyle/>
                    <a:p>
                      <a:pPr marL="0" marR="0" lvl="0" indent="0" algn="l" rtl="0">
                        <a:lnSpc>
                          <a:spcPct val="100000"/>
                        </a:lnSpc>
                        <a:spcBef>
                          <a:spcPts val="0"/>
                        </a:spcBef>
                        <a:spcAft>
                          <a:spcPts val="0"/>
                        </a:spcAft>
                        <a:buNone/>
                      </a:pPr>
                      <a:r>
                        <a:rPr lang="en-US" sz="1100" u="none" strike="noStrike" cap="none"/>
                        <a:t>Anita Raymond, MSW, LISW, CMC</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Faculty</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Nothing to disclose </a:t>
                      </a:r>
                      <a:endParaRPr sz="1100" u="none" strike="noStrike" cap="none">
                        <a:latin typeface="Times New Roman"/>
                        <a:ea typeface="Times New Roman"/>
                        <a:cs typeface="Times New Roman"/>
                        <a:sym typeface="Times New Roman"/>
                      </a:endParaRPr>
                    </a:p>
                  </a:txBody>
                  <a:tcPr marL="8900" marR="8900" marT="8900" marB="8900"/>
                </a:tc>
                <a:extLst>
                  <a:ext uri="{0D108BD9-81ED-4DB2-BD59-A6C34878D82A}">
                    <a16:rowId xmlns:a16="http://schemas.microsoft.com/office/drawing/2014/main" val="10011"/>
                  </a:ext>
                </a:extLst>
              </a:tr>
              <a:tr h="264725">
                <a:tc>
                  <a:txBody>
                    <a:bodyPr/>
                    <a:lstStyle/>
                    <a:p>
                      <a:pPr marL="0" marR="0" lvl="0" indent="0" algn="l" rtl="0">
                        <a:lnSpc>
                          <a:spcPct val="100000"/>
                        </a:lnSpc>
                        <a:spcBef>
                          <a:spcPts val="0"/>
                        </a:spcBef>
                        <a:spcAft>
                          <a:spcPts val="0"/>
                        </a:spcAft>
                        <a:buNone/>
                      </a:pPr>
                      <a:r>
                        <a:rPr lang="en-US" sz="1100" u="none" strike="noStrike" cap="none"/>
                        <a:t>Dana Urbanski, AuD</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Faculty</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Nothing to disclose </a:t>
                      </a:r>
                      <a:endParaRPr sz="1100" u="none" strike="noStrike" cap="none">
                        <a:latin typeface="Times New Roman"/>
                        <a:ea typeface="Times New Roman"/>
                        <a:cs typeface="Times New Roman"/>
                        <a:sym typeface="Times New Roman"/>
                      </a:endParaRPr>
                    </a:p>
                  </a:txBody>
                  <a:tcPr marL="8900" marR="8900" marT="8900" marB="8900"/>
                </a:tc>
                <a:extLst>
                  <a:ext uri="{0D108BD9-81ED-4DB2-BD59-A6C34878D82A}">
                    <a16:rowId xmlns:a16="http://schemas.microsoft.com/office/drawing/2014/main" val="10012"/>
                  </a:ext>
                </a:extLst>
              </a:tr>
              <a:tr h="264725">
                <a:tc>
                  <a:txBody>
                    <a:bodyPr/>
                    <a:lstStyle/>
                    <a:p>
                      <a:pPr marL="0" marR="0" lvl="0" indent="0" algn="l" rtl="0">
                        <a:lnSpc>
                          <a:spcPct val="100000"/>
                        </a:lnSpc>
                        <a:spcBef>
                          <a:spcPts val="0"/>
                        </a:spcBef>
                        <a:spcAft>
                          <a:spcPts val="0"/>
                        </a:spcAft>
                        <a:buNone/>
                      </a:pPr>
                      <a:r>
                        <a:rPr lang="en-US" sz="1100" u="none" strike="noStrike" cap="none"/>
                        <a:t>Stephen Shuman, DDS, MS, FGSA</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Faculty</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Nothing to disclose </a:t>
                      </a:r>
                      <a:endParaRPr sz="1100" u="none" strike="noStrike" cap="none">
                        <a:latin typeface="Times New Roman"/>
                        <a:ea typeface="Times New Roman"/>
                        <a:cs typeface="Times New Roman"/>
                        <a:sym typeface="Times New Roman"/>
                      </a:endParaRPr>
                    </a:p>
                  </a:txBody>
                  <a:tcPr marL="8900" marR="8900" marT="8900" marB="8900"/>
                </a:tc>
                <a:extLst>
                  <a:ext uri="{0D108BD9-81ED-4DB2-BD59-A6C34878D82A}">
                    <a16:rowId xmlns:a16="http://schemas.microsoft.com/office/drawing/2014/main" val="10013"/>
                  </a:ext>
                </a:extLst>
              </a:tr>
              <a:tr h="264725">
                <a:tc>
                  <a:txBody>
                    <a:bodyPr/>
                    <a:lstStyle/>
                    <a:p>
                      <a:pPr marL="0" marR="0" lvl="0" indent="0" algn="l" rtl="0">
                        <a:lnSpc>
                          <a:spcPct val="100000"/>
                        </a:lnSpc>
                        <a:spcBef>
                          <a:spcPts val="0"/>
                        </a:spcBef>
                        <a:spcAft>
                          <a:spcPts val="0"/>
                        </a:spcAft>
                        <a:buNone/>
                      </a:pPr>
                      <a:r>
                        <a:rPr lang="en-US" sz="1100" u="none" strike="noStrike" cap="none"/>
                        <a:t>John Brose, PhD, LP, LMFT, LADC</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Faculty</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Nothing to disclose </a:t>
                      </a:r>
                      <a:endParaRPr sz="1100" u="none" strike="noStrike" cap="none">
                        <a:latin typeface="Times New Roman"/>
                        <a:ea typeface="Times New Roman"/>
                        <a:cs typeface="Times New Roman"/>
                        <a:sym typeface="Times New Roman"/>
                      </a:endParaRPr>
                    </a:p>
                  </a:txBody>
                  <a:tcPr marL="8900" marR="8900" marT="8900" marB="8900"/>
                </a:tc>
                <a:extLst>
                  <a:ext uri="{0D108BD9-81ED-4DB2-BD59-A6C34878D82A}">
                    <a16:rowId xmlns:a16="http://schemas.microsoft.com/office/drawing/2014/main" val="10014"/>
                  </a:ext>
                </a:extLst>
              </a:tr>
              <a:tr h="264725">
                <a:tc>
                  <a:txBody>
                    <a:bodyPr/>
                    <a:lstStyle/>
                    <a:p>
                      <a:pPr marL="0" marR="0" lvl="0" indent="0" algn="l" rtl="0">
                        <a:lnSpc>
                          <a:spcPct val="100000"/>
                        </a:lnSpc>
                        <a:spcBef>
                          <a:spcPts val="0"/>
                        </a:spcBef>
                        <a:spcAft>
                          <a:spcPts val="0"/>
                        </a:spcAft>
                        <a:buNone/>
                      </a:pPr>
                      <a:r>
                        <a:rPr lang="en-US" sz="1100" u="none" strike="noStrike" cap="none"/>
                        <a:t>Katlin Vass, OD</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Faculty</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Nothing to disclose </a:t>
                      </a:r>
                      <a:endParaRPr sz="1100" u="none" strike="noStrike" cap="none">
                        <a:latin typeface="Times New Roman"/>
                        <a:ea typeface="Times New Roman"/>
                        <a:cs typeface="Times New Roman"/>
                        <a:sym typeface="Times New Roman"/>
                      </a:endParaRPr>
                    </a:p>
                  </a:txBody>
                  <a:tcPr marL="8900" marR="8900" marT="8900" marB="8900"/>
                </a:tc>
                <a:extLst>
                  <a:ext uri="{0D108BD9-81ED-4DB2-BD59-A6C34878D82A}">
                    <a16:rowId xmlns:a16="http://schemas.microsoft.com/office/drawing/2014/main" val="10015"/>
                  </a:ext>
                </a:extLst>
              </a:tr>
              <a:tr h="504475">
                <a:tc>
                  <a:txBody>
                    <a:bodyPr/>
                    <a:lstStyle/>
                    <a:p>
                      <a:pPr marL="0" marR="0" lvl="0" indent="0" algn="l" rtl="0">
                        <a:lnSpc>
                          <a:spcPct val="100000"/>
                        </a:lnSpc>
                        <a:spcBef>
                          <a:spcPts val="0"/>
                        </a:spcBef>
                        <a:spcAft>
                          <a:spcPts val="0"/>
                        </a:spcAft>
                        <a:buNone/>
                      </a:pPr>
                      <a:r>
                        <a:rPr lang="en-US" sz="1100" u="none" strike="noStrike" cap="none"/>
                        <a:t>Meghan Michelotti, LCSW, Social Worker, VIST Coordinator </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Faculty</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Nothing to disclose </a:t>
                      </a:r>
                      <a:endParaRPr sz="1100" u="none" strike="noStrike" cap="none">
                        <a:latin typeface="Times New Roman"/>
                        <a:ea typeface="Times New Roman"/>
                        <a:cs typeface="Times New Roman"/>
                        <a:sym typeface="Times New Roman"/>
                      </a:endParaRPr>
                    </a:p>
                  </a:txBody>
                  <a:tcPr marL="8900" marR="8900" marT="8900" marB="8900"/>
                </a:tc>
                <a:extLst>
                  <a:ext uri="{0D108BD9-81ED-4DB2-BD59-A6C34878D82A}">
                    <a16:rowId xmlns:a16="http://schemas.microsoft.com/office/drawing/2014/main" val="10016"/>
                  </a:ext>
                </a:extLst>
              </a:tr>
              <a:tr h="264725">
                <a:tc>
                  <a:txBody>
                    <a:bodyPr/>
                    <a:lstStyle/>
                    <a:p>
                      <a:pPr marL="0" marR="0" lvl="0" indent="0" algn="l" rtl="0">
                        <a:lnSpc>
                          <a:spcPct val="100000"/>
                        </a:lnSpc>
                        <a:spcBef>
                          <a:spcPts val="0"/>
                        </a:spcBef>
                        <a:spcAft>
                          <a:spcPts val="0"/>
                        </a:spcAft>
                        <a:buNone/>
                      </a:pPr>
                      <a:r>
                        <a:rPr lang="en-US" sz="1100" u="none" strike="noStrike" cap="none"/>
                        <a:t>Elizabeth N Francis, PharmD</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Faculty</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Nothing to disclose </a:t>
                      </a:r>
                      <a:endParaRPr sz="1100" u="none" strike="noStrike" cap="none">
                        <a:latin typeface="Times New Roman"/>
                        <a:ea typeface="Times New Roman"/>
                        <a:cs typeface="Times New Roman"/>
                        <a:sym typeface="Times New Roman"/>
                      </a:endParaRPr>
                    </a:p>
                  </a:txBody>
                  <a:tcPr marL="8900" marR="8900" marT="8900" marB="8900"/>
                </a:tc>
                <a:extLst>
                  <a:ext uri="{0D108BD9-81ED-4DB2-BD59-A6C34878D82A}">
                    <a16:rowId xmlns:a16="http://schemas.microsoft.com/office/drawing/2014/main" val="10017"/>
                  </a:ext>
                </a:extLst>
              </a:tr>
              <a:tr h="264725">
                <a:tc>
                  <a:txBody>
                    <a:bodyPr/>
                    <a:lstStyle/>
                    <a:p>
                      <a:pPr marL="0" marR="0" lvl="0" indent="0" algn="l" rtl="0">
                        <a:lnSpc>
                          <a:spcPct val="100000"/>
                        </a:lnSpc>
                        <a:spcBef>
                          <a:spcPts val="0"/>
                        </a:spcBef>
                        <a:spcAft>
                          <a:spcPts val="0"/>
                        </a:spcAft>
                        <a:buNone/>
                      </a:pPr>
                      <a:r>
                        <a:rPr lang="en-US" sz="1100" u="none" strike="noStrike" cap="none"/>
                        <a:t>Michael B DeBrule, DPM</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Faculty</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Nothing to disclose </a:t>
                      </a:r>
                      <a:endParaRPr sz="1100" u="none" strike="noStrike" cap="none">
                        <a:latin typeface="Times New Roman"/>
                        <a:ea typeface="Times New Roman"/>
                        <a:cs typeface="Times New Roman"/>
                        <a:sym typeface="Times New Roman"/>
                      </a:endParaRPr>
                    </a:p>
                  </a:txBody>
                  <a:tcPr marL="8900" marR="8900" marT="8900" marB="8900"/>
                </a:tc>
                <a:extLst>
                  <a:ext uri="{0D108BD9-81ED-4DB2-BD59-A6C34878D82A}">
                    <a16:rowId xmlns:a16="http://schemas.microsoft.com/office/drawing/2014/main" val="10018"/>
                  </a:ext>
                </a:extLst>
              </a:tr>
              <a:tr h="264725">
                <a:tc>
                  <a:txBody>
                    <a:bodyPr/>
                    <a:lstStyle/>
                    <a:p>
                      <a:pPr marL="0" marR="0" lvl="0" indent="0" algn="l" rtl="0">
                        <a:lnSpc>
                          <a:spcPct val="100000"/>
                        </a:lnSpc>
                        <a:spcBef>
                          <a:spcPts val="0"/>
                        </a:spcBef>
                        <a:spcAft>
                          <a:spcPts val="0"/>
                        </a:spcAft>
                        <a:buNone/>
                      </a:pPr>
                      <a:r>
                        <a:rPr lang="en-US" sz="1100" u="none" strike="noStrike" cap="none"/>
                        <a:t>Christine Cornell, B.S. B.A.</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Faculty</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Nothing to disclose </a:t>
                      </a:r>
                      <a:endParaRPr sz="1100" u="none" strike="noStrike" cap="none">
                        <a:latin typeface="Times New Roman"/>
                        <a:ea typeface="Times New Roman"/>
                        <a:cs typeface="Times New Roman"/>
                        <a:sym typeface="Times New Roman"/>
                      </a:endParaRPr>
                    </a:p>
                  </a:txBody>
                  <a:tcPr marL="8900" marR="8900" marT="8900" marB="8900"/>
                </a:tc>
                <a:extLst>
                  <a:ext uri="{0D108BD9-81ED-4DB2-BD59-A6C34878D82A}">
                    <a16:rowId xmlns:a16="http://schemas.microsoft.com/office/drawing/2014/main" val="10019"/>
                  </a:ext>
                </a:extLst>
              </a:tr>
              <a:tr h="264725">
                <a:tc>
                  <a:txBody>
                    <a:bodyPr/>
                    <a:lstStyle/>
                    <a:p>
                      <a:pPr marL="0" marR="0" lvl="0" indent="0" algn="l" rtl="0">
                        <a:lnSpc>
                          <a:spcPct val="100000"/>
                        </a:lnSpc>
                        <a:spcBef>
                          <a:spcPts val="0"/>
                        </a:spcBef>
                        <a:spcAft>
                          <a:spcPts val="0"/>
                        </a:spcAft>
                        <a:buNone/>
                      </a:pPr>
                      <a:r>
                        <a:rPr lang="en-US" sz="1100" u="none" strike="noStrike" cap="none"/>
                        <a:t>Amal Said, Other, CNP</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Faculty</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solidFill>
                            <a:srgbClr val="FF0000"/>
                          </a:solidFill>
                        </a:rPr>
                        <a:t>MISSING</a:t>
                      </a:r>
                      <a:endParaRPr sz="1100" u="none" strike="noStrike" cap="none">
                        <a:solidFill>
                          <a:srgbClr val="FF0000"/>
                        </a:solidFill>
                        <a:latin typeface="Times New Roman"/>
                        <a:ea typeface="Times New Roman"/>
                        <a:cs typeface="Times New Roman"/>
                        <a:sym typeface="Times New Roman"/>
                      </a:endParaRPr>
                    </a:p>
                  </a:txBody>
                  <a:tcPr marL="8900" marR="8900" marT="8900" marB="8900" anchor="ctr"/>
                </a:tc>
                <a:extLst>
                  <a:ext uri="{0D108BD9-81ED-4DB2-BD59-A6C34878D82A}">
                    <a16:rowId xmlns:a16="http://schemas.microsoft.com/office/drawing/2014/main" val="10020"/>
                  </a:ext>
                </a:extLst>
              </a:tr>
              <a:tr h="264725">
                <a:tc>
                  <a:txBody>
                    <a:bodyPr/>
                    <a:lstStyle/>
                    <a:p>
                      <a:pPr marL="0" marR="0" lvl="0" indent="0" algn="l" rtl="0">
                        <a:lnSpc>
                          <a:spcPct val="100000"/>
                        </a:lnSpc>
                        <a:spcBef>
                          <a:spcPts val="0"/>
                        </a:spcBef>
                        <a:spcAft>
                          <a:spcPts val="0"/>
                        </a:spcAft>
                        <a:buNone/>
                      </a:pPr>
                      <a:r>
                        <a:rPr lang="en-US" sz="1100" u="none" strike="noStrike" cap="none"/>
                        <a:t>Jackie Yang, NP</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Faculty</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solidFill>
                            <a:srgbClr val="FF0000"/>
                          </a:solidFill>
                        </a:rPr>
                        <a:t>MISSING</a:t>
                      </a:r>
                      <a:endParaRPr sz="1100" u="none" strike="noStrike" cap="none">
                        <a:solidFill>
                          <a:srgbClr val="FF0000"/>
                        </a:solidFill>
                        <a:latin typeface="Times New Roman"/>
                        <a:ea typeface="Times New Roman"/>
                        <a:cs typeface="Times New Roman"/>
                        <a:sym typeface="Times New Roman"/>
                      </a:endParaRPr>
                    </a:p>
                  </a:txBody>
                  <a:tcPr marL="8900" marR="8900" marT="8900" marB="8900" anchor="ctr"/>
                </a:tc>
                <a:extLst>
                  <a:ext uri="{0D108BD9-81ED-4DB2-BD59-A6C34878D82A}">
                    <a16:rowId xmlns:a16="http://schemas.microsoft.com/office/drawing/2014/main" val="10021"/>
                  </a:ext>
                </a:extLst>
              </a:tr>
              <a:tr h="264725">
                <a:tc>
                  <a:txBody>
                    <a:bodyPr/>
                    <a:lstStyle/>
                    <a:p>
                      <a:pPr marL="0" marR="0" lvl="0" indent="0" algn="l" rtl="0">
                        <a:lnSpc>
                          <a:spcPct val="100000"/>
                        </a:lnSpc>
                        <a:spcBef>
                          <a:spcPts val="0"/>
                        </a:spcBef>
                        <a:spcAft>
                          <a:spcPts val="0"/>
                        </a:spcAft>
                        <a:buNone/>
                      </a:pPr>
                      <a:r>
                        <a:rPr lang="en-US" sz="1100" u="none" strike="noStrike" cap="none"/>
                        <a:t>Miguel Ruiz, MD</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Faculty</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Nothing to disclose </a:t>
                      </a:r>
                      <a:endParaRPr sz="1100" u="none" strike="noStrike" cap="none">
                        <a:latin typeface="Times New Roman"/>
                        <a:ea typeface="Times New Roman"/>
                        <a:cs typeface="Times New Roman"/>
                        <a:sym typeface="Times New Roman"/>
                      </a:endParaRPr>
                    </a:p>
                  </a:txBody>
                  <a:tcPr marL="8900" marR="8900" marT="8900" marB="8900" anchor="ctr"/>
                </a:tc>
                <a:extLst>
                  <a:ext uri="{0D108BD9-81ED-4DB2-BD59-A6C34878D82A}">
                    <a16:rowId xmlns:a16="http://schemas.microsoft.com/office/drawing/2014/main" val="10022"/>
                  </a:ext>
                </a:extLst>
              </a:tr>
              <a:tr h="264725">
                <a:tc>
                  <a:txBody>
                    <a:bodyPr/>
                    <a:lstStyle/>
                    <a:p>
                      <a:pPr marL="0" marR="0" lvl="0" indent="0" algn="l" rtl="0">
                        <a:lnSpc>
                          <a:spcPct val="100000"/>
                        </a:lnSpc>
                        <a:spcBef>
                          <a:spcPts val="0"/>
                        </a:spcBef>
                        <a:spcAft>
                          <a:spcPts val="0"/>
                        </a:spcAft>
                        <a:buNone/>
                      </a:pPr>
                      <a:r>
                        <a:rPr lang="en-US" sz="1100" u="none" strike="noStrike" cap="none"/>
                        <a:t>Minerva S Echabu, RN</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Faculty</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solidFill>
                            <a:srgbClr val="FF0000"/>
                          </a:solidFill>
                        </a:rPr>
                        <a:t>MISSING</a:t>
                      </a:r>
                      <a:endParaRPr sz="1100" u="none" strike="noStrike" cap="none">
                        <a:solidFill>
                          <a:srgbClr val="FF0000"/>
                        </a:solidFill>
                        <a:latin typeface="Times New Roman"/>
                        <a:ea typeface="Times New Roman"/>
                        <a:cs typeface="Times New Roman"/>
                        <a:sym typeface="Times New Roman"/>
                      </a:endParaRPr>
                    </a:p>
                  </a:txBody>
                  <a:tcPr marL="8900" marR="8900" marT="8900" marB="8900" anchor="ctr"/>
                </a:tc>
                <a:extLst>
                  <a:ext uri="{0D108BD9-81ED-4DB2-BD59-A6C34878D82A}">
                    <a16:rowId xmlns:a16="http://schemas.microsoft.com/office/drawing/2014/main" val="10023"/>
                  </a:ext>
                </a:extLst>
              </a:tr>
              <a:tr h="264725">
                <a:tc>
                  <a:txBody>
                    <a:bodyPr/>
                    <a:lstStyle/>
                    <a:p>
                      <a:pPr marL="0" marR="0" lvl="0" indent="0" algn="l" rtl="0">
                        <a:lnSpc>
                          <a:spcPct val="100000"/>
                        </a:lnSpc>
                        <a:spcBef>
                          <a:spcPts val="0"/>
                        </a:spcBef>
                        <a:spcAft>
                          <a:spcPts val="0"/>
                        </a:spcAft>
                        <a:buNone/>
                      </a:pPr>
                      <a:r>
                        <a:rPr lang="en-US" sz="1100" u="none" strike="noStrike" cap="none"/>
                        <a:t>Amanda Pojanowski, OD</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t>Faculty</a:t>
                      </a:r>
                      <a:endParaRPr sz="1100" u="none" strike="noStrike" cap="none">
                        <a:latin typeface="Times New Roman"/>
                        <a:ea typeface="Times New Roman"/>
                        <a:cs typeface="Times New Roman"/>
                        <a:sym typeface="Times New Roman"/>
                      </a:endParaRPr>
                    </a:p>
                  </a:txBody>
                  <a:tcPr marL="8900" marR="8900" marT="8900" marB="8900" anchor="ctr"/>
                </a:tc>
                <a:tc>
                  <a:txBody>
                    <a:bodyPr/>
                    <a:lstStyle/>
                    <a:p>
                      <a:pPr marL="0" marR="0" lvl="0" indent="0" algn="l" rtl="0">
                        <a:lnSpc>
                          <a:spcPct val="100000"/>
                        </a:lnSpc>
                        <a:spcBef>
                          <a:spcPts val="0"/>
                        </a:spcBef>
                        <a:spcAft>
                          <a:spcPts val="0"/>
                        </a:spcAft>
                        <a:buNone/>
                      </a:pPr>
                      <a:r>
                        <a:rPr lang="en-US" sz="1100" u="none" strike="noStrike" cap="none">
                          <a:solidFill>
                            <a:srgbClr val="FF0000"/>
                          </a:solidFill>
                        </a:rPr>
                        <a:t>MISSING</a:t>
                      </a:r>
                      <a:endParaRPr sz="1100" u="none" strike="noStrike" cap="none">
                        <a:solidFill>
                          <a:srgbClr val="FF0000"/>
                        </a:solidFill>
                        <a:latin typeface="Times New Roman"/>
                        <a:ea typeface="Times New Roman"/>
                        <a:cs typeface="Times New Roman"/>
                        <a:sym typeface="Times New Roman"/>
                      </a:endParaRPr>
                    </a:p>
                  </a:txBody>
                  <a:tcPr marL="8900" marR="8900" marT="8900" marB="8900" anchor="ctr"/>
                </a:tc>
                <a:extLst>
                  <a:ext uri="{0D108BD9-81ED-4DB2-BD59-A6C34878D82A}">
                    <a16:rowId xmlns:a16="http://schemas.microsoft.com/office/drawing/2014/main" val="10024"/>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8"/>
          <p:cNvSpPr txBox="1">
            <a:spLocks noGrp="1"/>
          </p:cNvSpPr>
          <p:nvPr>
            <p:ph type="title"/>
          </p:nvPr>
        </p:nvSpPr>
        <p:spPr>
          <a:xfrm>
            <a:off x="447933" y="171811"/>
            <a:ext cx="10940603" cy="101931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200"/>
              <a:buFont typeface="Calibri"/>
              <a:buNone/>
            </a:pPr>
            <a:r>
              <a:rPr lang="en-US" sz="3200" b="1"/>
              <a:t>Syllabus access</a:t>
            </a:r>
            <a:endParaRPr sz="3200" b="1"/>
          </a:p>
        </p:txBody>
      </p:sp>
      <p:sp>
        <p:nvSpPr>
          <p:cNvPr id="95" name="Google Shape;95;p8"/>
          <p:cNvSpPr txBox="1">
            <a:spLocks noGrp="1"/>
          </p:cNvSpPr>
          <p:nvPr>
            <p:ph type="body" idx="1"/>
          </p:nvPr>
        </p:nvSpPr>
        <p:spPr>
          <a:xfrm>
            <a:off x="445406" y="962286"/>
            <a:ext cx="10943130" cy="4504623"/>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000"/>
              <a:buNone/>
            </a:pPr>
            <a:endParaRPr sz="2000">
              <a:solidFill>
                <a:srgbClr val="FF0000"/>
              </a:solidFill>
            </a:endParaRPr>
          </a:p>
          <a:p>
            <a:pPr marL="0" lvl="0" indent="0" algn="l" rtl="0">
              <a:lnSpc>
                <a:spcPct val="90000"/>
              </a:lnSpc>
              <a:spcBef>
                <a:spcPts val="455"/>
              </a:spcBef>
              <a:spcAft>
                <a:spcPts val="0"/>
              </a:spcAft>
              <a:buClr>
                <a:srgbClr val="FF0000"/>
              </a:buClr>
              <a:buSzPts val="4400"/>
              <a:buNone/>
            </a:pPr>
            <a:br>
              <a:rPr lang="en-US" sz="4400">
                <a:solidFill>
                  <a:srgbClr val="FF0000"/>
                </a:solidFill>
              </a:rPr>
            </a:br>
            <a:endParaRPr sz="4400">
              <a:solidFill>
                <a:srgbClr val="FF0000"/>
              </a:solidFill>
            </a:endParaRPr>
          </a:p>
          <a:p>
            <a:pPr marL="0" lvl="0" indent="0" algn="l" rtl="0">
              <a:lnSpc>
                <a:spcPct val="90000"/>
              </a:lnSpc>
              <a:spcBef>
                <a:spcPts val="455"/>
              </a:spcBef>
              <a:spcAft>
                <a:spcPts val="0"/>
              </a:spcAft>
              <a:buClr>
                <a:schemeClr val="dk1"/>
              </a:buClr>
              <a:buSzPts val="1273"/>
              <a:buNone/>
            </a:pPr>
            <a:endParaRPr/>
          </a:p>
        </p:txBody>
      </p:sp>
      <p:sp>
        <p:nvSpPr>
          <p:cNvPr id="96" name="Google Shape;96;p8"/>
          <p:cNvSpPr txBox="1"/>
          <p:nvPr/>
        </p:nvSpPr>
        <p:spPr>
          <a:xfrm>
            <a:off x="888168" y="1151181"/>
            <a:ext cx="10943130" cy="4504623"/>
          </a:xfrm>
          <a:prstGeom prst="rect">
            <a:avLst/>
          </a:prstGeom>
          <a:noFill/>
          <a:ln>
            <a:noFill/>
          </a:ln>
        </p:spPr>
        <p:txBody>
          <a:bodyPr spcFirstLastPara="1" wrap="square" lIns="91425" tIns="45700" rIns="91425" bIns="45700" anchor="t" anchorCtr="0">
            <a:normAutofit/>
          </a:bodyPr>
          <a:lstStyle/>
          <a:p>
            <a:pPr marL="114300" marR="0" lvl="0" indent="0" algn="l" rtl="0">
              <a:lnSpc>
                <a:spcPct val="90000"/>
              </a:lnSpc>
              <a:spcBef>
                <a:spcPts val="0"/>
              </a:spcBef>
              <a:spcAft>
                <a:spcPts val="0"/>
              </a:spcAft>
              <a:buClr>
                <a:schemeClr val="dk1"/>
              </a:buClr>
              <a:buSzPts val="1800"/>
              <a:buFont typeface="Arial"/>
              <a:buNone/>
            </a:pPr>
            <a:r>
              <a:rPr lang="en-US" sz="1800" b="0" i="1" u="none" strike="noStrike" cap="none">
                <a:solidFill>
                  <a:schemeClr val="dk1"/>
                </a:solidFill>
                <a:latin typeface="Calibri"/>
                <a:ea typeface="Calibri"/>
                <a:cs typeface="Calibri"/>
                <a:sym typeface="Calibri"/>
              </a:rPr>
              <a:t>PDFs of presenters’ slides are available online:</a:t>
            </a:r>
            <a:endParaRPr sz="1400" b="0" i="0" u="none" strike="noStrike" cap="none">
              <a:solidFill>
                <a:srgbClr val="000000"/>
              </a:solidFill>
              <a:latin typeface="Arial"/>
              <a:ea typeface="Arial"/>
              <a:cs typeface="Arial"/>
              <a:sym typeface="Arial"/>
            </a:endParaRPr>
          </a:p>
          <a:p>
            <a:pPr marL="114300" marR="0" lvl="0" indent="0" algn="l" rtl="0">
              <a:lnSpc>
                <a:spcPct val="90000"/>
              </a:lnSpc>
              <a:spcBef>
                <a:spcPts val="455"/>
              </a:spcBef>
              <a:spcAft>
                <a:spcPts val="0"/>
              </a:spcAft>
              <a:buClr>
                <a:schemeClr val="dk1"/>
              </a:buClr>
              <a:buSzPts val="1800"/>
              <a:buFont typeface="Arial"/>
              <a:buNone/>
            </a:pPr>
            <a:endParaRPr sz="1800" b="0" i="1" u="none" strike="noStrike" cap="none">
              <a:solidFill>
                <a:schemeClr val="dk1"/>
              </a:solidFill>
              <a:latin typeface="Calibri"/>
              <a:ea typeface="Calibri"/>
              <a:cs typeface="Calibri"/>
              <a:sym typeface="Calibri"/>
            </a:endParaRPr>
          </a:p>
          <a:p>
            <a:pPr marL="742950" marR="0" lvl="0" indent="-742950" algn="l" rtl="0">
              <a:lnSpc>
                <a:spcPct val="90000"/>
              </a:lnSpc>
              <a:spcBef>
                <a:spcPts val="455"/>
              </a:spcBef>
              <a:spcAft>
                <a:spcPts val="0"/>
              </a:spcAft>
              <a:buClr>
                <a:schemeClr val="dk1"/>
              </a:buClr>
              <a:buSzPts val="1800"/>
              <a:buFont typeface="Arial"/>
              <a:buAutoNum type="arabicPeriod"/>
            </a:pPr>
            <a:r>
              <a:rPr lang="en-US" sz="1800" b="0" i="0" u="none" strike="noStrike" cap="none">
                <a:solidFill>
                  <a:schemeClr val="dk1"/>
                </a:solidFill>
                <a:latin typeface="Calibri"/>
                <a:ea typeface="Calibri"/>
                <a:cs typeface="Calibri"/>
                <a:sym typeface="Calibri"/>
              </a:rPr>
              <a:t>Go to </a:t>
            </a:r>
            <a:r>
              <a:rPr lang="en-US" sz="1800" b="0" i="0" u="sng" strike="noStrike" cap="none">
                <a:solidFill>
                  <a:schemeClr val="dk1"/>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z.umn.edu/CEPortal</a:t>
            </a:r>
            <a:endParaRPr sz="1800" b="0" i="0" u="none" strike="noStrike" cap="none">
              <a:solidFill>
                <a:schemeClr val="dk1"/>
              </a:solidFill>
              <a:latin typeface="Calibri"/>
              <a:ea typeface="Calibri"/>
              <a:cs typeface="Calibri"/>
              <a:sym typeface="Calibri"/>
            </a:endParaRPr>
          </a:p>
          <a:p>
            <a:pPr marL="742950" marR="0" lvl="0" indent="-742950" algn="l" rtl="0">
              <a:lnSpc>
                <a:spcPct val="90000"/>
              </a:lnSpc>
              <a:spcBef>
                <a:spcPts val="455"/>
              </a:spcBef>
              <a:spcAft>
                <a:spcPts val="0"/>
              </a:spcAft>
              <a:buClr>
                <a:schemeClr val="dk1"/>
              </a:buClr>
              <a:buSzPts val="1800"/>
              <a:buFont typeface="Arial"/>
              <a:buAutoNum type="arabicPeriod"/>
            </a:pPr>
            <a:r>
              <a:rPr lang="en-US" sz="1800" b="0" i="0" u="none" strike="noStrike" cap="none">
                <a:solidFill>
                  <a:schemeClr val="dk1"/>
                </a:solidFill>
                <a:latin typeface="Calibri"/>
                <a:ea typeface="Calibri"/>
                <a:cs typeface="Calibri"/>
                <a:sym typeface="Calibri"/>
              </a:rPr>
              <a:t>Sign into your account</a:t>
            </a:r>
            <a:endParaRPr sz="1400" b="0" i="0" u="none" strike="noStrike" cap="none">
              <a:solidFill>
                <a:srgbClr val="000000"/>
              </a:solidFill>
              <a:latin typeface="Arial"/>
              <a:ea typeface="Arial"/>
              <a:cs typeface="Arial"/>
              <a:sym typeface="Arial"/>
            </a:endParaRPr>
          </a:p>
          <a:p>
            <a:pPr marL="742950" marR="0" lvl="0" indent="-742950" algn="l" rtl="0">
              <a:lnSpc>
                <a:spcPct val="90000"/>
              </a:lnSpc>
              <a:spcBef>
                <a:spcPts val="455"/>
              </a:spcBef>
              <a:spcAft>
                <a:spcPts val="0"/>
              </a:spcAft>
              <a:buClr>
                <a:schemeClr val="dk1"/>
              </a:buClr>
              <a:buSzPts val="1800"/>
              <a:buFont typeface="Arial"/>
              <a:buAutoNum type="arabicPeriod"/>
            </a:pPr>
            <a:r>
              <a:rPr lang="en-US" sz="1800" b="0" i="0" u="none" strike="noStrike" cap="none">
                <a:solidFill>
                  <a:schemeClr val="dk1"/>
                </a:solidFill>
                <a:latin typeface="Calibri"/>
                <a:ea typeface="Calibri"/>
                <a:cs typeface="Calibri"/>
                <a:sym typeface="Calibri"/>
              </a:rPr>
              <a:t>Select “My CE” in top menu </a:t>
            </a:r>
            <a:endParaRPr sz="1400" b="0" i="0" u="none" strike="noStrike" cap="none">
              <a:solidFill>
                <a:srgbClr val="000000"/>
              </a:solidFill>
              <a:latin typeface="Arial"/>
              <a:ea typeface="Arial"/>
              <a:cs typeface="Arial"/>
              <a:sym typeface="Arial"/>
            </a:endParaRPr>
          </a:p>
          <a:p>
            <a:pPr marL="742950" marR="0" lvl="0" indent="-742950" algn="l" rtl="0">
              <a:lnSpc>
                <a:spcPct val="90000"/>
              </a:lnSpc>
              <a:spcBef>
                <a:spcPts val="455"/>
              </a:spcBef>
              <a:spcAft>
                <a:spcPts val="0"/>
              </a:spcAft>
              <a:buClr>
                <a:schemeClr val="dk1"/>
              </a:buClr>
              <a:buSzPts val="1800"/>
              <a:buFont typeface="Arial"/>
              <a:buAutoNum type="arabicPeriod"/>
            </a:pPr>
            <a:r>
              <a:rPr lang="en-US" sz="1800" b="0" i="0" u="none" strike="noStrike" cap="none">
                <a:solidFill>
                  <a:schemeClr val="dk1"/>
                </a:solidFill>
                <a:latin typeface="Calibri"/>
                <a:ea typeface="Calibri"/>
                <a:cs typeface="Calibri"/>
                <a:sym typeface="Calibri"/>
              </a:rPr>
              <a:t>Select “Syllabus” </a:t>
            </a:r>
            <a:endParaRPr/>
          </a:p>
          <a:p>
            <a:pPr marL="742950" marR="0" lvl="0" indent="-742950" algn="l" rtl="0">
              <a:lnSpc>
                <a:spcPct val="90000"/>
              </a:lnSpc>
              <a:spcBef>
                <a:spcPts val="455"/>
              </a:spcBef>
              <a:spcAft>
                <a:spcPts val="0"/>
              </a:spcAft>
              <a:buClr>
                <a:schemeClr val="dk1"/>
              </a:buClr>
              <a:buSzPts val="1800"/>
              <a:buFont typeface="Arial"/>
              <a:buAutoNum type="arabicPeriod"/>
            </a:pPr>
            <a:r>
              <a:rPr lang="en-US" sz="1800" b="0" i="0" u="none" strike="noStrike" cap="none">
                <a:solidFill>
                  <a:schemeClr val="dk1"/>
                </a:solidFill>
                <a:latin typeface="Calibri"/>
                <a:ea typeface="Calibri"/>
                <a:cs typeface="Calibri"/>
                <a:sym typeface="Calibri"/>
              </a:rPr>
              <a:t>View Syllabus for MAGIC 2023</a:t>
            </a:r>
            <a:endParaRPr sz="1800" b="0" i="0" u="none" strike="noStrike" cap="none">
              <a:solidFill>
                <a:schemeClr val="dk1"/>
              </a:solidFill>
              <a:latin typeface="Calibri"/>
              <a:ea typeface="Calibri"/>
              <a:cs typeface="Calibri"/>
              <a:sym typeface="Calibri"/>
            </a:endParaRPr>
          </a:p>
          <a:p>
            <a:pPr marL="0" marR="0" lvl="0" indent="0" algn="l" rtl="0">
              <a:lnSpc>
                <a:spcPct val="90000"/>
              </a:lnSpc>
              <a:spcBef>
                <a:spcPts val="455"/>
              </a:spcBef>
              <a:spcAft>
                <a:spcPts val="0"/>
              </a:spcAft>
              <a:buNone/>
            </a:pPr>
            <a:endParaRPr sz="1800" b="0" i="1" u="none" strike="noStrike" cap="none">
              <a:solidFill>
                <a:schemeClr val="dk1"/>
              </a:solidFill>
              <a:latin typeface="Calibri"/>
              <a:ea typeface="Calibri"/>
              <a:cs typeface="Calibri"/>
              <a:sym typeface="Calibri"/>
            </a:endParaRPr>
          </a:p>
          <a:p>
            <a:pPr marL="114300" marR="0" lvl="0" indent="0" algn="l" rtl="0">
              <a:lnSpc>
                <a:spcPct val="90000"/>
              </a:lnSpc>
              <a:spcBef>
                <a:spcPts val="455"/>
              </a:spcBef>
              <a:spcAft>
                <a:spcPts val="0"/>
              </a:spcAft>
              <a:buClr>
                <a:schemeClr val="dk1"/>
              </a:buClr>
              <a:buSzPts val="1800"/>
              <a:buFont typeface="Arial"/>
              <a:buNone/>
            </a:pPr>
            <a:r>
              <a:rPr lang="en-US" sz="1800" b="0" i="1" u="none" strike="noStrike" cap="none">
                <a:solidFill>
                  <a:schemeClr val="dk1"/>
                </a:solidFill>
                <a:latin typeface="Calibri"/>
                <a:ea typeface="Calibri"/>
                <a:cs typeface="Calibri"/>
                <a:sym typeface="Calibri"/>
              </a:rPr>
              <a:t>**Please note, PDFs are only available if the presenters authorized the sharing of their presentation slides</a:t>
            </a:r>
            <a:endParaRPr sz="1800" b="0" i="1" u="none" strike="noStrike" cap="non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UMN Medical School">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1178</Words>
  <Application>Microsoft Office PowerPoint</Application>
  <PresentationFormat>Widescreen</PresentationFormat>
  <Paragraphs>171</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UMN Medical School</vt:lpstr>
      <vt:lpstr>PowerPoint Presentation</vt:lpstr>
      <vt:lpstr>PowerPoint Presentation</vt:lpstr>
      <vt:lpstr>Learning Objectives</vt:lpstr>
      <vt:lpstr>PowerPoint Presentation</vt:lpstr>
      <vt:lpstr>Attendance, CE Credit, and Evaluation</vt:lpstr>
      <vt:lpstr>Certified Medical Directors (CMD)</vt:lpstr>
      <vt:lpstr>Disclosure Information</vt:lpstr>
      <vt:lpstr>PowerPoint Presentation</vt:lpstr>
      <vt:lpstr>Syllabus access</vt:lpstr>
      <vt:lpstr>Acknowledgement of Support</vt:lpstr>
      <vt:lpstr>Acknowledgement of Support</vt:lpstr>
      <vt:lpstr>Acknowledgement of Support</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Jodi Brenden Amir</dc:creator>
  <cp:lastModifiedBy>Heidi Holste</cp:lastModifiedBy>
  <cp:revision>1</cp:revision>
  <dcterms:created xsi:type="dcterms:W3CDTF">2021-08-24T14:42:22Z</dcterms:created>
  <dcterms:modified xsi:type="dcterms:W3CDTF">2023-10-31T16:55:53Z</dcterms:modified>
</cp:coreProperties>
</file>