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E6242-ABD5-FD3A-F4E1-2AA62B6A0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3FAC2B-E8D1-9AFE-07F2-A65630A78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D9848-C06A-617B-2EC4-05FB4112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325C-8798-4749-8E04-2A19E634996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60156-16AE-C9AA-41A1-A05C42ED8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A74EF-0EC0-8E52-D79A-5E8C3D4A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3A0D-CF8A-4C68-AF95-D1B58287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1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A4594-9CC0-88CA-EF22-3A9BA2492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D8CAF5-91FE-5139-993B-2AC2B732B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687AB-4F08-7249-DEA8-73CFB8BD4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325C-8798-4749-8E04-2A19E634996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3A658-7353-1C27-8F1A-D4AB88A8A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FE75A-0DF0-1794-890D-72D253404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3A0D-CF8A-4C68-AF95-D1B58287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D7FB92-5EF6-1712-E9C3-2E75373F6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D26F95-9706-DE8D-2F44-39FE06B74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87493-CE2C-73F1-28A6-D68C920F6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325C-8798-4749-8E04-2A19E634996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71D0F-5537-F9EF-02B8-CFA17178F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9A757-800D-64AB-AFAC-F534EDA4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3A0D-CF8A-4C68-AF95-D1B58287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5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4D03-D3B6-D902-D055-02E9A3D61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C1D55-B568-9B56-713F-D323CED17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5BC85-B057-D633-1571-E273792FE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325C-8798-4749-8E04-2A19E634996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65167-E6BA-C893-161D-6CB502112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CC6AC-D977-CE1E-B4B0-1A24EB98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3A0D-CF8A-4C68-AF95-D1B58287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9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C0F98-70D6-EA94-8554-1DB5F59E0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5981E-DC81-13CA-42BC-C7DF2E1CA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80894-3E37-DE0F-DCFF-EACD2C269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325C-8798-4749-8E04-2A19E634996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8739C-C529-5D83-DF8F-E6C2884AC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1EB04-8F69-EA29-D17E-F3ED83D07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3A0D-CF8A-4C68-AF95-D1B58287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0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EE077-DBF6-6865-218E-4E801ECDF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6A0FB-10AC-0E32-8B07-279D931934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F9E2D0-25E3-2A9F-50E0-FD1354C97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A50858-09AF-A9A4-262A-713CD841A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325C-8798-4749-8E04-2A19E634996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68B05-DD82-DAEE-078F-E2B80AEF0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73549-E9B9-35EF-ED2A-3F819123A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3A0D-CF8A-4C68-AF95-D1B58287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0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9EB7B-4786-DEDE-02A6-2E3F56518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A801C-A798-F88C-15A6-E48B2F74F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CA5D01-CB83-95EA-6275-69BADFB8B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D6EAAE-1B4A-2E43-33A9-53DDB03599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FA2954-D1E8-272B-7E19-83CE7F9935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E45B0E-1C07-84C2-D4F7-0FB2348E9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325C-8798-4749-8E04-2A19E634996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AD0049-E242-B16A-251F-89F3958C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66F306-14FE-1A83-822B-E0E81E35F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3A0D-CF8A-4C68-AF95-D1B58287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0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38973-4749-1003-168A-6FBB0A944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18BED2-E814-DCF0-710C-F27ED7D21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325C-8798-4749-8E04-2A19E634996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494FAF-1B9A-754F-43D4-52B5E2F8F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D8A49D-AC48-5A6E-4570-BA95AE709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3A0D-CF8A-4C68-AF95-D1B58287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5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803A3D-1783-D2A1-FC71-82E58ABD6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325C-8798-4749-8E04-2A19E634996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9D566A-E32A-95A4-A84D-0A0F9691A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F1C13-6E3B-9D25-FDA6-7B385AD88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3A0D-CF8A-4C68-AF95-D1B58287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8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1ADA5-6B69-6150-40C9-E1F56DC5A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6282E-1D18-8BBA-CFC6-B2E22599A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D7826-5498-9095-39B0-7C956799E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49B4EF-D745-0084-61D2-C51486F44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325C-8798-4749-8E04-2A19E634996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A24CB-6972-A832-B299-C03FABFB4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9530A-F0B0-9907-F604-5DAD8B020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3A0D-CF8A-4C68-AF95-D1B58287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7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CA0DE-308F-7262-D0A3-156FA4BD3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F45BA5-2F83-6F3E-E0E0-9A5661133C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633693-202C-5E43-8B25-700A124A1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D5850-CA7E-2414-23DE-FBFC72F64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325C-8798-4749-8E04-2A19E634996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6A376-B7C3-33BE-43C1-1D1BA8CA1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76F1A-328A-86E2-A586-B05F4AE96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3A0D-CF8A-4C68-AF95-D1B58287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7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8EF296-F93E-D188-E8BE-2D47713CE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C8177-1EA7-93CF-AB14-6580B2542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6BCCD-EBF5-3CD9-B482-118D02354C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C325C-8798-4749-8E04-2A19E634996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97304-EC54-14C8-D5AF-4016947C6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C9D91-6333-FD2A-70E5-207EBD5230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93A0D-CF8A-4C68-AF95-D1B58287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81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3CADB-0481-4281-769A-9CD312CAF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Collaboration Beyond the Core Team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62551-E2D3-0DBD-1B4F-0D426C8E31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Christine Cornell, B.S. B.A</a:t>
            </a:r>
          </a:p>
          <a:p>
            <a:r>
              <a:rPr lang="en-US" dirty="0"/>
              <a:t>Amanda </a:t>
            </a:r>
            <a:r>
              <a:rPr lang="en-US" dirty="0" err="1"/>
              <a:t>Pojanowski</a:t>
            </a:r>
            <a:r>
              <a:rPr lang="en-US" dirty="0"/>
              <a:t>, OD</a:t>
            </a:r>
          </a:p>
          <a:p>
            <a:r>
              <a:rPr lang="en-US" dirty="0"/>
              <a:t>Michael </a:t>
            </a:r>
            <a:r>
              <a:rPr lang="en-US" dirty="0" err="1"/>
              <a:t>Debrule</a:t>
            </a:r>
            <a:r>
              <a:rPr lang="en-US" dirty="0"/>
              <a:t>, DPM</a:t>
            </a:r>
          </a:p>
          <a:p>
            <a:r>
              <a:rPr lang="en-US" dirty="0"/>
              <a:t>John Brose, PhD, LP, LMFT, LADC</a:t>
            </a:r>
          </a:p>
        </p:txBody>
      </p:sp>
    </p:spTree>
    <p:extLst>
      <p:ext uri="{BB962C8B-B14F-4D97-AF65-F5344CB8AC3E}">
        <p14:creationId xmlns:p14="http://schemas.microsoft.com/office/powerpoint/2010/main" val="39309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BB743-1FAF-3B4C-9219-32C409CC4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3976B-D919-A653-C254-E68DE6B46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be able to:</a:t>
            </a:r>
          </a:p>
          <a:p>
            <a:r>
              <a:rPr lang="en-US" dirty="0"/>
              <a:t>Appropriate refer to podiatry, optometry, psychology and other types of non-core geriatrics team members</a:t>
            </a:r>
          </a:p>
          <a:p>
            <a:endParaRPr lang="en-US" dirty="0"/>
          </a:p>
          <a:p>
            <a:r>
              <a:rPr lang="en-US" dirty="0"/>
              <a:t>Effectively communicate with non-core geriatrics team members</a:t>
            </a:r>
          </a:p>
          <a:p>
            <a:endParaRPr lang="en-US" dirty="0"/>
          </a:p>
          <a:p>
            <a:r>
              <a:rPr lang="en-US" dirty="0"/>
              <a:t>Explain scope of practice and costs of care for non-core team members to patients and families</a:t>
            </a:r>
          </a:p>
        </p:txBody>
      </p:sp>
    </p:spTree>
    <p:extLst>
      <p:ext uri="{BB962C8B-B14F-4D97-AF65-F5344CB8AC3E}">
        <p14:creationId xmlns:p14="http://schemas.microsoft.com/office/powerpoint/2010/main" val="1816542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49C0F-F2E7-9442-BD3E-5A2F338C3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20984-8E23-673C-9828-A69DD3C84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4454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Marge was recently admitted to a medium sized ALF, with a history of diabetes complicated by peripheral neuropathy and poor self-management and control.  That may be due to a combination of poor vision and apathy.  She has a history of long-standing depression managed solely by a prior PCP.   </a:t>
            </a:r>
          </a:p>
          <a:p>
            <a:endParaRPr lang="en-US" dirty="0"/>
          </a:p>
          <a:p>
            <a:r>
              <a:rPr lang="en-US" dirty="0"/>
              <a:t>She is unable to read the consent form, has difficulty hearing questions, and generally appears disinterested in her health.</a:t>
            </a:r>
          </a:p>
          <a:p>
            <a:endParaRPr lang="en-US" dirty="0"/>
          </a:p>
          <a:p>
            <a:r>
              <a:rPr lang="en-US" dirty="0"/>
              <a:t>She has Medicare A, B, and D, but let her supplemental plan lapse.  </a:t>
            </a:r>
          </a:p>
          <a:p>
            <a:endParaRPr lang="en-US" dirty="0"/>
          </a:p>
          <a:p>
            <a:r>
              <a:rPr lang="en-US" dirty="0"/>
              <a:t>She would like to feel better and return to her own condo (before it is sold).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17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D0ED4-B3C1-AFC2-E5FD-DF5724A80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F040E-ACA0-3AB0-472D-9851D2BB9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790"/>
            <a:ext cx="10515600" cy="47281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Cognitive performance is (surprisingly) close to normal, although testing had to be adapted for vision loss and required frequent encouragement to continue. Teeth show signs of neglect. Foot exam shows a .5 cm ulcer, loss of sensation and poor nail care.  Gait is slow but stable.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She is on insulin and a low dose of an SSRI antidepressant.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She does not recall an eye exam, dental care, or podiatrist visits in at least several years.  She has never had hearing aids.  Wears bifocals, which slip down her nose.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785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41E52-CBBD-7847-035D-03914BAAD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</a:t>
            </a:r>
            <a:r>
              <a:rPr lang="en-US"/>
              <a:t>Discussion 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F4B52-7974-43E8-5EBC-9DF72C075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How can you and your practice better:</a:t>
            </a:r>
          </a:p>
          <a:p>
            <a:r>
              <a:rPr lang="en-US" dirty="0"/>
              <a:t>Screen for hearing, vision, dental, foot care and mental health issues?</a:t>
            </a:r>
          </a:p>
          <a:p>
            <a:endParaRPr lang="en-US" dirty="0"/>
          </a:p>
          <a:p>
            <a:r>
              <a:rPr lang="en-US" dirty="0"/>
              <a:t>Discuss needs regarding these issues with patients and family caregivers?</a:t>
            </a:r>
          </a:p>
          <a:p>
            <a:endParaRPr lang="en-US" dirty="0"/>
          </a:p>
          <a:p>
            <a:r>
              <a:rPr lang="en-US" dirty="0"/>
              <a:t>Refer to audiology, optometry, dentistry, podiatry and mental health?</a:t>
            </a:r>
          </a:p>
          <a:p>
            <a:endParaRPr lang="en-US" dirty="0"/>
          </a:p>
          <a:p>
            <a:r>
              <a:rPr lang="en-US" dirty="0"/>
              <a:t>Communicate questions/concerns to consultants in these areas?</a:t>
            </a:r>
          </a:p>
          <a:p>
            <a:endParaRPr lang="en-US" dirty="0"/>
          </a:p>
          <a:p>
            <a:r>
              <a:rPr lang="en-US" dirty="0"/>
              <a:t>Oversee care plan implementation that includes these areas? </a:t>
            </a:r>
          </a:p>
        </p:txBody>
      </p:sp>
    </p:spTree>
    <p:extLst>
      <p:ext uri="{BB962C8B-B14F-4D97-AF65-F5344CB8AC3E}">
        <p14:creationId xmlns:p14="http://schemas.microsoft.com/office/powerpoint/2010/main" val="983495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365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Collaboration Beyond the Core Team </vt:lpstr>
      <vt:lpstr>Learning Objectives</vt:lpstr>
      <vt:lpstr>Case Study</vt:lpstr>
      <vt:lpstr>Exam</vt:lpstr>
      <vt:lpstr>Breakout Discussion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Collaboration Beyond the Core Team</dc:title>
  <dc:creator>Edward Ratner</dc:creator>
  <cp:lastModifiedBy>Heidi Holste</cp:lastModifiedBy>
  <cp:revision>3</cp:revision>
  <dcterms:created xsi:type="dcterms:W3CDTF">2023-10-24T21:14:41Z</dcterms:created>
  <dcterms:modified xsi:type="dcterms:W3CDTF">2023-10-31T13:51:48Z</dcterms:modified>
</cp:coreProperties>
</file>